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00"/>
    <a:srgbClr val="CC9900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4537-4B55-4EAB-AC2B-4CEB755FCF88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62D2C-01A4-4D2C-A1FB-35B67D2DB9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067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4537-4B55-4EAB-AC2B-4CEB755FCF88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62D2C-01A4-4D2C-A1FB-35B67D2DB9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866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4537-4B55-4EAB-AC2B-4CEB755FCF88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62D2C-01A4-4D2C-A1FB-35B67D2DB9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745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4537-4B55-4EAB-AC2B-4CEB755FCF88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62D2C-01A4-4D2C-A1FB-35B67D2DB9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2019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4537-4B55-4EAB-AC2B-4CEB755FCF88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62D2C-01A4-4D2C-A1FB-35B67D2DB9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140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4537-4B55-4EAB-AC2B-4CEB755FCF88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62D2C-01A4-4D2C-A1FB-35B67D2DB9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84962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4537-4B55-4EAB-AC2B-4CEB755FCF88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62D2C-01A4-4D2C-A1FB-35B67D2DB9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9178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4537-4B55-4EAB-AC2B-4CEB755FCF88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62D2C-01A4-4D2C-A1FB-35B67D2DB9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955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4537-4B55-4EAB-AC2B-4CEB755FCF88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62D2C-01A4-4D2C-A1FB-35B67D2DB9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256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4537-4B55-4EAB-AC2B-4CEB755FCF88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62D2C-01A4-4D2C-A1FB-35B67D2DB9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14134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4537-4B55-4EAB-AC2B-4CEB755FCF88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62D2C-01A4-4D2C-A1FB-35B67D2DB9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4212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74537-4B55-4EAB-AC2B-4CEB755FCF88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62D2C-01A4-4D2C-A1FB-35B67D2DB9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426859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</a:rPr>
              <a:t>7 чудес света. </a:t>
            </a:r>
            <a:br>
              <a:rPr lang="ru-RU" sz="4800" b="1" dirty="0" smtClean="0">
                <a:solidFill>
                  <a:srgbClr val="FFFF00"/>
                </a:solidFill>
              </a:rPr>
            </a:br>
            <a:r>
              <a:rPr lang="ru-RU" sz="4800" b="1" dirty="0" smtClean="0">
                <a:solidFill>
                  <a:srgbClr val="FFFF00"/>
                </a:solidFill>
              </a:rPr>
              <a:t>Статуя Зевса.</a:t>
            </a:r>
            <a:endParaRPr lang="ru-RU" sz="4800" b="1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6021288"/>
            <a:ext cx="6400800" cy="478904"/>
          </a:xfrm>
        </p:spPr>
        <p:txBody>
          <a:bodyPr>
            <a:normAutofit lnSpcReduction="10000"/>
          </a:bodyPr>
          <a:lstStyle/>
          <a:p>
            <a:r>
              <a:rPr lang="ru-RU" sz="2800" dirty="0" smtClean="0">
                <a:solidFill>
                  <a:srgbClr val="FFFF00"/>
                </a:solidFill>
              </a:rPr>
              <a:t>Составила воспитатель Комышева Е.А.</a:t>
            </a:r>
            <a:endParaRPr lang="ru-RU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7662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avatars.dzeninfra.ru/get-zen_doc/1780598/pub_6149da96ec707e2eea3ac2c5_6149dc1b22cf4f2d6e5b8fdb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1860"/>
            <a:ext cx="8712968" cy="5808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56159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novate.ru/files/u39778/39778011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" t="2506" r="51583" b="2293"/>
          <a:stretch/>
        </p:blipFill>
        <p:spPr bwMode="auto">
          <a:xfrm>
            <a:off x="2284334" y="404664"/>
            <a:ext cx="4320480" cy="5858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41903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" y="523875"/>
            <a:ext cx="8718550" cy="581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6789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9296" y="476672"/>
            <a:ext cx="8712968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Примечания к слайдам</a:t>
            </a:r>
          </a:p>
          <a:p>
            <a:pPr algn="just"/>
            <a:endParaRPr lang="ru-RU" sz="1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Слайд 4 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Сегодня наш путь лежит в Грецию, </a:t>
            </a:r>
          </a:p>
          <a:p>
            <a:pPr algn="just"/>
            <a:r>
              <a:rPr lang="ru-RU" b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Слайд 5 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находится третье чудо света – статуя  Зевса.</a:t>
            </a:r>
          </a:p>
          <a:p>
            <a:pPr algn="just"/>
            <a:r>
              <a:rPr lang="ru-RU" b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Слайд 6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Зевс был главным и любимым богом древних греков. </a:t>
            </a:r>
          </a:p>
          <a:p>
            <a:pPr lvl="0" algn="just"/>
            <a:r>
              <a:rPr lang="ru-RU" b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Слайд7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Как известно из мифов, Зевс жил на горе Олимп, поэтому местность вокруг горы греки почитали как священную. </a:t>
            </a:r>
          </a:p>
          <a:p>
            <a:pPr algn="just"/>
            <a:r>
              <a:rPr lang="ru-RU" b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Слайд8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Именно здесь проходили древние Олимпийские игры. Какие бы кровопролитные войны ни происходили в это время между греками, атлеты, отправлявшиеся в </a:t>
            </a: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лимпию, были неприкосновенны и могли безбоязненно пройти через любую вражескую территорию. </a:t>
            </a:r>
          </a:p>
          <a:p>
            <a:pPr algn="just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Олимпии царил вечный мир: никто из греков не смел ступить на эту священную землю вооруженным. </a:t>
            </a:r>
          </a:p>
          <a:p>
            <a:pPr algn="just"/>
            <a:r>
              <a:rPr lang="ru-RU" b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Слайд 9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В середине  5 века до нашей эры в Олимпии усилиями всех греческих племен был воздвигнут храм любимому Зевсу невиданных доселе размеров и красоты.</a:t>
            </a:r>
          </a:p>
          <a:p>
            <a:pPr algn="just"/>
            <a:r>
              <a:rPr lang="ru-RU" b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Слайд 10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В </a:t>
            </a:r>
            <a:r>
              <a:rPr lang="ru-RU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целле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– священном помещении - находилась гигантская </a:t>
            </a:r>
          </a:p>
          <a:p>
            <a:pPr algn="just"/>
            <a:r>
              <a:rPr lang="ru-RU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двеннадцати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метровая  статуя Зевса, признанная греками третьим чудом света. </a:t>
            </a:r>
          </a:p>
          <a:p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3218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49694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b="1" u="sng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Слайд </a:t>
            </a:r>
            <a:r>
              <a:rPr lang="ru-RU" b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Эту статую создал знаменитый греческий скульптор Фидий. </a:t>
            </a:r>
            <a:endParaRPr lang="ru-RU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b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Слайд 12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Она </a:t>
            </a: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была вырезана из дерева, покрыта золотом и слоновой костью. Зевс  был изображен восседающем на троне. В левой руке бог держал скипетр, увенчанный 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орлом – посланником Зевса, а на раскрытой ладони правой руки громовержца стояла Ника -  крылатая богиня победы. Голову царя богов венчал оливковый венок – такой же, каким награждали победителей Олимпийских игр, только золотой.</a:t>
            </a:r>
          </a:p>
          <a:p>
            <a:pPr lvl="0" algn="just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 сожалению, эта статуя не дожила до наших дней. Во время сильного землетрясения она была сильно повреждена.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665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eco-mama.ru/wp-content/uploads/1/2/3/1239cbd2be955ea1af20f5f99a48ad8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16632"/>
            <a:ext cx="6077434" cy="6585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74995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dzeninfra.ru/get-zen_doc/1780598/pub_6149da96ec707e2eea3ac2c5_6149dc1b22cf4f2d6e5b8fdb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645" y="476672"/>
            <a:ext cx="8640960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89748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i.pinimg.com/736x/7e/01/81/7e0181258ebef0b85ab9b77a740e6d1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329" y="188640"/>
            <a:ext cx="5120003" cy="6408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01285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s://avatars.mds.yandex.net/get-mpic/4934335/img_id742337222705552082.jpeg/or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2696"/>
            <a:ext cx="8496944" cy="4779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04856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kartinki.cc/files/img/posts/14652/drevnei-gretsii-23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6" name="Picture 8" descr="https://dzadziki.com/wp-content/uploads/2021/08/1304900_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0338"/>
            <a:ext cx="8016825" cy="6440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85724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eexe1.files.wordpress.com/2019/03/athens_parthenon_3d_reconstruc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8640960" cy="5797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691937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262</Words>
  <Application>Microsoft Office PowerPoint</Application>
  <PresentationFormat>Экран (4:3)</PresentationFormat>
  <Paragraphs>16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7 чудес света.  Статуя Зевса.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79090592252</dc:creator>
  <cp:lastModifiedBy>79090592252</cp:lastModifiedBy>
  <cp:revision>10</cp:revision>
  <dcterms:created xsi:type="dcterms:W3CDTF">2023-12-16T07:41:52Z</dcterms:created>
  <dcterms:modified xsi:type="dcterms:W3CDTF">2023-12-16T09:13:32Z</dcterms:modified>
</cp:coreProperties>
</file>