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6" r:id="rId11"/>
    <p:sldId id="265" r:id="rId12"/>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72" autoAdjust="0"/>
    <p:restoredTop sz="94660"/>
  </p:normalViewPr>
  <p:slideViewPr>
    <p:cSldViewPr snapToGrid="0">
      <p:cViewPr varScale="1">
        <p:scale>
          <a:sx n="70" d="100"/>
          <a:sy n="70" d="100"/>
        </p:scale>
        <p:origin x="-660" y="-9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Гришкова Елена Алексеевна" userId="f571d266-2943-42ab-ba2b-f1ab4854aeaa" providerId="ADAL" clId="{AA7E5FFD-E05D-4092-AA22-B5F6E8B3BCE0}"/>
    <pc:docChg chg="custSel modSld">
      <pc:chgData name="Гришкова Елена Алексеевна" userId="f571d266-2943-42ab-ba2b-f1ab4854aeaa" providerId="ADAL" clId="{AA7E5FFD-E05D-4092-AA22-B5F6E8B3BCE0}" dt="2023-09-20T15:45:09.488" v="12" actId="313"/>
      <pc:docMkLst>
        <pc:docMk/>
      </pc:docMkLst>
      <pc:sldChg chg="modSp mod">
        <pc:chgData name="Гришкова Елена Алексеевна" userId="f571d266-2943-42ab-ba2b-f1ab4854aeaa" providerId="ADAL" clId="{AA7E5FFD-E05D-4092-AA22-B5F6E8B3BCE0}" dt="2023-09-20T15:45:09.488" v="12" actId="313"/>
        <pc:sldMkLst>
          <pc:docMk/>
          <pc:sldMk cId="185670643" sldId="261"/>
        </pc:sldMkLst>
        <pc:spChg chg="mod">
          <ac:chgData name="Гришкова Елена Алексеевна" userId="f571d266-2943-42ab-ba2b-f1ab4854aeaa" providerId="ADAL" clId="{AA7E5FFD-E05D-4092-AA22-B5F6E8B3BCE0}" dt="2023-09-20T15:45:09.488" v="12" actId="313"/>
          <ac:spMkLst>
            <pc:docMk/>
            <pc:sldMk cId="185670643" sldId="261"/>
            <ac:spMk id="4" creationId="{28A26AE2-7DA4-4EA2-9517-50D0F0409569}"/>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33CA2A75-7FC7-47CE-AC4F-820D0E6923AA}"/>
              </a:ext>
            </a:extLst>
          </p:cNvPr>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p>
        </p:txBody>
      </p:sp>
      <p:sp>
        <p:nvSpPr>
          <p:cNvPr id="3" name="Подзаголовок 2">
            <a:extLst>
              <a:ext uri="{FF2B5EF4-FFF2-40B4-BE49-F238E27FC236}">
                <a16:creationId xmlns:a16="http://schemas.microsoft.com/office/drawing/2014/main" xmlns="" id="{75AF05D7-4D51-4BAC-8006-608F4821988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p>
        </p:txBody>
      </p:sp>
      <p:sp>
        <p:nvSpPr>
          <p:cNvPr id="4" name="Дата 3">
            <a:extLst>
              <a:ext uri="{FF2B5EF4-FFF2-40B4-BE49-F238E27FC236}">
                <a16:creationId xmlns:a16="http://schemas.microsoft.com/office/drawing/2014/main" xmlns="" id="{BAD8CF5F-D33E-484A-BA7D-A1BF512BBF35}"/>
              </a:ext>
            </a:extLst>
          </p:cNvPr>
          <p:cNvSpPr>
            <a:spLocks noGrp="1"/>
          </p:cNvSpPr>
          <p:nvPr>
            <p:ph type="dt" sz="half" idx="10"/>
          </p:nvPr>
        </p:nvSpPr>
        <p:spPr/>
        <p:txBody>
          <a:bodyPr/>
          <a:lstStyle/>
          <a:p>
            <a:fld id="{F67854F5-4A17-4823-976C-76B4D8C24A51}" type="datetimeFigureOut">
              <a:rPr lang="ru-RU" smtClean="0"/>
              <a:t>04.01.2024</a:t>
            </a:fld>
            <a:endParaRPr lang="ru-RU"/>
          </a:p>
        </p:txBody>
      </p:sp>
      <p:sp>
        <p:nvSpPr>
          <p:cNvPr id="5" name="Нижний колонтитул 4">
            <a:extLst>
              <a:ext uri="{FF2B5EF4-FFF2-40B4-BE49-F238E27FC236}">
                <a16:creationId xmlns:a16="http://schemas.microsoft.com/office/drawing/2014/main" xmlns="" id="{7F68E15F-B6D8-48AE-B077-FFBF953AA830}"/>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xmlns="" id="{C377D91C-7F3B-4088-BA60-7EE6F65671BC}"/>
              </a:ext>
            </a:extLst>
          </p:cNvPr>
          <p:cNvSpPr>
            <a:spLocks noGrp="1"/>
          </p:cNvSpPr>
          <p:nvPr>
            <p:ph type="sldNum" sz="quarter" idx="12"/>
          </p:nvPr>
        </p:nvSpPr>
        <p:spPr/>
        <p:txBody>
          <a:bodyPr/>
          <a:lstStyle/>
          <a:p>
            <a:fld id="{1B874BC3-E70A-49AD-AC3A-BD9EE3DE5DA8}" type="slidenum">
              <a:rPr lang="ru-RU" smtClean="0"/>
              <a:t>‹#›</a:t>
            </a:fld>
            <a:endParaRPr lang="ru-RU"/>
          </a:p>
        </p:txBody>
      </p:sp>
    </p:spTree>
    <p:extLst>
      <p:ext uri="{BB962C8B-B14F-4D97-AF65-F5344CB8AC3E}">
        <p14:creationId xmlns:p14="http://schemas.microsoft.com/office/powerpoint/2010/main" val="34040259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AF5AC9FD-E5B8-449E-BAF3-5EA7100B1860}"/>
              </a:ext>
            </a:extLst>
          </p:cNvPr>
          <p:cNvSpPr>
            <a:spLocks noGrp="1"/>
          </p:cNvSpPr>
          <p:nvPr>
            <p:ph type="title"/>
          </p:nvPr>
        </p:nvSpPr>
        <p:spPr/>
        <p:txBody>
          <a:bodyPr/>
          <a:lstStyle/>
          <a:p>
            <a:r>
              <a:rPr lang="ru-RU"/>
              <a:t>Образец заголовка</a:t>
            </a:r>
          </a:p>
        </p:txBody>
      </p:sp>
      <p:sp>
        <p:nvSpPr>
          <p:cNvPr id="3" name="Вертикальный текст 2">
            <a:extLst>
              <a:ext uri="{FF2B5EF4-FFF2-40B4-BE49-F238E27FC236}">
                <a16:creationId xmlns:a16="http://schemas.microsoft.com/office/drawing/2014/main" xmlns="" id="{4DF2A174-3D74-4F57-85AE-5C4D12B2F947}"/>
              </a:ext>
            </a:extLst>
          </p:cNvPr>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xmlns="" id="{10CF8862-301E-4F48-8F2C-9A90E7105614}"/>
              </a:ext>
            </a:extLst>
          </p:cNvPr>
          <p:cNvSpPr>
            <a:spLocks noGrp="1"/>
          </p:cNvSpPr>
          <p:nvPr>
            <p:ph type="dt" sz="half" idx="10"/>
          </p:nvPr>
        </p:nvSpPr>
        <p:spPr/>
        <p:txBody>
          <a:bodyPr/>
          <a:lstStyle/>
          <a:p>
            <a:fld id="{F67854F5-4A17-4823-976C-76B4D8C24A51}" type="datetimeFigureOut">
              <a:rPr lang="ru-RU" smtClean="0"/>
              <a:t>04.01.2024</a:t>
            </a:fld>
            <a:endParaRPr lang="ru-RU"/>
          </a:p>
        </p:txBody>
      </p:sp>
      <p:sp>
        <p:nvSpPr>
          <p:cNvPr id="5" name="Нижний колонтитул 4">
            <a:extLst>
              <a:ext uri="{FF2B5EF4-FFF2-40B4-BE49-F238E27FC236}">
                <a16:creationId xmlns:a16="http://schemas.microsoft.com/office/drawing/2014/main" xmlns="" id="{52830723-E731-4E91-A13F-1B21B5DFA3CA}"/>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xmlns="" id="{AA2422AB-C942-46D8-8F16-CD04D5090C22}"/>
              </a:ext>
            </a:extLst>
          </p:cNvPr>
          <p:cNvSpPr>
            <a:spLocks noGrp="1"/>
          </p:cNvSpPr>
          <p:nvPr>
            <p:ph type="sldNum" sz="quarter" idx="12"/>
          </p:nvPr>
        </p:nvSpPr>
        <p:spPr/>
        <p:txBody>
          <a:bodyPr/>
          <a:lstStyle/>
          <a:p>
            <a:fld id="{1B874BC3-E70A-49AD-AC3A-BD9EE3DE5DA8}" type="slidenum">
              <a:rPr lang="ru-RU" smtClean="0"/>
              <a:t>‹#›</a:t>
            </a:fld>
            <a:endParaRPr lang="ru-RU"/>
          </a:p>
        </p:txBody>
      </p:sp>
    </p:spTree>
    <p:extLst>
      <p:ext uri="{BB962C8B-B14F-4D97-AF65-F5344CB8AC3E}">
        <p14:creationId xmlns:p14="http://schemas.microsoft.com/office/powerpoint/2010/main" val="25169574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a:extLst>
              <a:ext uri="{FF2B5EF4-FFF2-40B4-BE49-F238E27FC236}">
                <a16:creationId xmlns:a16="http://schemas.microsoft.com/office/drawing/2014/main" xmlns="" id="{FAF53759-9206-4BC1-AA3B-5C62B36B7A93}"/>
              </a:ext>
            </a:extLst>
          </p:cNvPr>
          <p:cNvSpPr>
            <a:spLocks noGrp="1"/>
          </p:cNvSpPr>
          <p:nvPr>
            <p:ph type="title" orient="vert"/>
          </p:nvPr>
        </p:nvSpPr>
        <p:spPr>
          <a:xfrm>
            <a:off x="8724900" y="365125"/>
            <a:ext cx="2628900" cy="5811838"/>
          </a:xfrm>
        </p:spPr>
        <p:txBody>
          <a:bodyPr vert="eaVert"/>
          <a:lstStyle/>
          <a:p>
            <a:r>
              <a:rPr lang="ru-RU"/>
              <a:t>Образец заголовка</a:t>
            </a:r>
          </a:p>
        </p:txBody>
      </p:sp>
      <p:sp>
        <p:nvSpPr>
          <p:cNvPr id="3" name="Вертикальный текст 2">
            <a:extLst>
              <a:ext uri="{FF2B5EF4-FFF2-40B4-BE49-F238E27FC236}">
                <a16:creationId xmlns:a16="http://schemas.microsoft.com/office/drawing/2014/main" xmlns="" id="{C19A7AAF-B290-4C5C-8B11-37722D5F8BDB}"/>
              </a:ext>
            </a:extLst>
          </p:cNvPr>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xmlns="" id="{B10D7880-B687-4820-A2E4-3A9097C34806}"/>
              </a:ext>
            </a:extLst>
          </p:cNvPr>
          <p:cNvSpPr>
            <a:spLocks noGrp="1"/>
          </p:cNvSpPr>
          <p:nvPr>
            <p:ph type="dt" sz="half" idx="10"/>
          </p:nvPr>
        </p:nvSpPr>
        <p:spPr/>
        <p:txBody>
          <a:bodyPr/>
          <a:lstStyle/>
          <a:p>
            <a:fld id="{F67854F5-4A17-4823-976C-76B4D8C24A51}" type="datetimeFigureOut">
              <a:rPr lang="ru-RU" smtClean="0"/>
              <a:t>04.01.2024</a:t>
            </a:fld>
            <a:endParaRPr lang="ru-RU"/>
          </a:p>
        </p:txBody>
      </p:sp>
      <p:sp>
        <p:nvSpPr>
          <p:cNvPr id="5" name="Нижний колонтитул 4">
            <a:extLst>
              <a:ext uri="{FF2B5EF4-FFF2-40B4-BE49-F238E27FC236}">
                <a16:creationId xmlns:a16="http://schemas.microsoft.com/office/drawing/2014/main" xmlns="" id="{043F27B0-5467-4BD1-8125-FCC838A0B38C}"/>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xmlns="" id="{C255A9EB-F1F2-46CB-A400-846AAF3241C6}"/>
              </a:ext>
            </a:extLst>
          </p:cNvPr>
          <p:cNvSpPr>
            <a:spLocks noGrp="1"/>
          </p:cNvSpPr>
          <p:nvPr>
            <p:ph type="sldNum" sz="quarter" idx="12"/>
          </p:nvPr>
        </p:nvSpPr>
        <p:spPr/>
        <p:txBody>
          <a:bodyPr/>
          <a:lstStyle/>
          <a:p>
            <a:fld id="{1B874BC3-E70A-49AD-AC3A-BD9EE3DE5DA8}" type="slidenum">
              <a:rPr lang="ru-RU" smtClean="0"/>
              <a:t>‹#›</a:t>
            </a:fld>
            <a:endParaRPr lang="ru-RU"/>
          </a:p>
        </p:txBody>
      </p:sp>
    </p:spTree>
    <p:extLst>
      <p:ext uri="{BB962C8B-B14F-4D97-AF65-F5344CB8AC3E}">
        <p14:creationId xmlns:p14="http://schemas.microsoft.com/office/powerpoint/2010/main" val="26792255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F0063F84-FDB3-461B-8AEB-1B1EF1713E54}"/>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xmlns="" id="{A0103BAC-9576-4CD0-B39E-1E045332C327}"/>
              </a:ext>
            </a:extLst>
          </p:cNvPr>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xmlns="" id="{5CF65B77-36B0-484D-86D2-5C26147C27B3}"/>
              </a:ext>
            </a:extLst>
          </p:cNvPr>
          <p:cNvSpPr>
            <a:spLocks noGrp="1"/>
          </p:cNvSpPr>
          <p:nvPr>
            <p:ph type="dt" sz="half" idx="10"/>
          </p:nvPr>
        </p:nvSpPr>
        <p:spPr/>
        <p:txBody>
          <a:bodyPr/>
          <a:lstStyle/>
          <a:p>
            <a:fld id="{F67854F5-4A17-4823-976C-76B4D8C24A51}" type="datetimeFigureOut">
              <a:rPr lang="ru-RU" smtClean="0"/>
              <a:t>04.01.2024</a:t>
            </a:fld>
            <a:endParaRPr lang="ru-RU"/>
          </a:p>
        </p:txBody>
      </p:sp>
      <p:sp>
        <p:nvSpPr>
          <p:cNvPr id="5" name="Нижний колонтитул 4">
            <a:extLst>
              <a:ext uri="{FF2B5EF4-FFF2-40B4-BE49-F238E27FC236}">
                <a16:creationId xmlns:a16="http://schemas.microsoft.com/office/drawing/2014/main" xmlns="" id="{AE911852-BB2E-4FB2-B7CA-503FC03E6E5C}"/>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xmlns="" id="{6FBCA660-3A9A-4398-B501-ED4CC12283B0}"/>
              </a:ext>
            </a:extLst>
          </p:cNvPr>
          <p:cNvSpPr>
            <a:spLocks noGrp="1"/>
          </p:cNvSpPr>
          <p:nvPr>
            <p:ph type="sldNum" sz="quarter" idx="12"/>
          </p:nvPr>
        </p:nvSpPr>
        <p:spPr/>
        <p:txBody>
          <a:bodyPr/>
          <a:lstStyle/>
          <a:p>
            <a:fld id="{1B874BC3-E70A-49AD-AC3A-BD9EE3DE5DA8}" type="slidenum">
              <a:rPr lang="ru-RU" smtClean="0"/>
              <a:t>‹#›</a:t>
            </a:fld>
            <a:endParaRPr lang="ru-RU"/>
          </a:p>
        </p:txBody>
      </p:sp>
    </p:spTree>
    <p:extLst>
      <p:ext uri="{BB962C8B-B14F-4D97-AF65-F5344CB8AC3E}">
        <p14:creationId xmlns:p14="http://schemas.microsoft.com/office/powerpoint/2010/main" val="23015290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CD44B2EF-516C-4F2C-8C6B-D5B9D33B1411}"/>
              </a:ext>
            </a:extLst>
          </p:cNvPr>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p>
        </p:txBody>
      </p:sp>
      <p:sp>
        <p:nvSpPr>
          <p:cNvPr id="3" name="Текст 2">
            <a:extLst>
              <a:ext uri="{FF2B5EF4-FFF2-40B4-BE49-F238E27FC236}">
                <a16:creationId xmlns:a16="http://schemas.microsoft.com/office/drawing/2014/main" xmlns="" id="{BD63DB62-E6F8-4C24-8065-BD429A1D381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a:extLst>
              <a:ext uri="{FF2B5EF4-FFF2-40B4-BE49-F238E27FC236}">
                <a16:creationId xmlns:a16="http://schemas.microsoft.com/office/drawing/2014/main" xmlns="" id="{03A7E446-4A66-4D67-85BE-C6CE5B3F0DA9}"/>
              </a:ext>
            </a:extLst>
          </p:cNvPr>
          <p:cNvSpPr>
            <a:spLocks noGrp="1"/>
          </p:cNvSpPr>
          <p:nvPr>
            <p:ph type="dt" sz="half" idx="10"/>
          </p:nvPr>
        </p:nvSpPr>
        <p:spPr/>
        <p:txBody>
          <a:bodyPr/>
          <a:lstStyle/>
          <a:p>
            <a:fld id="{F67854F5-4A17-4823-976C-76B4D8C24A51}" type="datetimeFigureOut">
              <a:rPr lang="ru-RU" smtClean="0"/>
              <a:t>04.01.2024</a:t>
            </a:fld>
            <a:endParaRPr lang="ru-RU"/>
          </a:p>
        </p:txBody>
      </p:sp>
      <p:sp>
        <p:nvSpPr>
          <p:cNvPr id="5" name="Нижний колонтитул 4">
            <a:extLst>
              <a:ext uri="{FF2B5EF4-FFF2-40B4-BE49-F238E27FC236}">
                <a16:creationId xmlns:a16="http://schemas.microsoft.com/office/drawing/2014/main" xmlns="" id="{2EE3F84C-82D7-41BE-9BA2-9A77E5E8EF14}"/>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xmlns="" id="{E50C44D6-C4A6-45B4-8709-B19B73B0B323}"/>
              </a:ext>
            </a:extLst>
          </p:cNvPr>
          <p:cNvSpPr>
            <a:spLocks noGrp="1"/>
          </p:cNvSpPr>
          <p:nvPr>
            <p:ph type="sldNum" sz="quarter" idx="12"/>
          </p:nvPr>
        </p:nvSpPr>
        <p:spPr/>
        <p:txBody>
          <a:bodyPr/>
          <a:lstStyle/>
          <a:p>
            <a:fld id="{1B874BC3-E70A-49AD-AC3A-BD9EE3DE5DA8}" type="slidenum">
              <a:rPr lang="ru-RU" smtClean="0"/>
              <a:t>‹#›</a:t>
            </a:fld>
            <a:endParaRPr lang="ru-RU"/>
          </a:p>
        </p:txBody>
      </p:sp>
    </p:spTree>
    <p:extLst>
      <p:ext uri="{BB962C8B-B14F-4D97-AF65-F5344CB8AC3E}">
        <p14:creationId xmlns:p14="http://schemas.microsoft.com/office/powerpoint/2010/main" val="14290658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283D959C-7C2E-41FE-BCAE-5923FE9060DB}"/>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xmlns="" id="{5560B79D-B328-439E-A9D5-828C825E01BE}"/>
              </a:ext>
            </a:extLst>
          </p:cNvPr>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a:extLst>
              <a:ext uri="{FF2B5EF4-FFF2-40B4-BE49-F238E27FC236}">
                <a16:creationId xmlns:a16="http://schemas.microsoft.com/office/drawing/2014/main" xmlns="" id="{764938B3-8713-494D-86EB-277A64A227FD}"/>
              </a:ext>
            </a:extLst>
          </p:cNvPr>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a:extLst>
              <a:ext uri="{FF2B5EF4-FFF2-40B4-BE49-F238E27FC236}">
                <a16:creationId xmlns:a16="http://schemas.microsoft.com/office/drawing/2014/main" xmlns="" id="{73747089-D2A3-45DF-B9CC-C9DBBA630FD0}"/>
              </a:ext>
            </a:extLst>
          </p:cNvPr>
          <p:cNvSpPr>
            <a:spLocks noGrp="1"/>
          </p:cNvSpPr>
          <p:nvPr>
            <p:ph type="dt" sz="half" idx="10"/>
          </p:nvPr>
        </p:nvSpPr>
        <p:spPr/>
        <p:txBody>
          <a:bodyPr/>
          <a:lstStyle/>
          <a:p>
            <a:fld id="{F67854F5-4A17-4823-976C-76B4D8C24A51}" type="datetimeFigureOut">
              <a:rPr lang="ru-RU" smtClean="0"/>
              <a:t>04.01.2024</a:t>
            </a:fld>
            <a:endParaRPr lang="ru-RU"/>
          </a:p>
        </p:txBody>
      </p:sp>
      <p:sp>
        <p:nvSpPr>
          <p:cNvPr id="6" name="Нижний колонтитул 5">
            <a:extLst>
              <a:ext uri="{FF2B5EF4-FFF2-40B4-BE49-F238E27FC236}">
                <a16:creationId xmlns:a16="http://schemas.microsoft.com/office/drawing/2014/main" xmlns="" id="{E04FCC03-5F42-4B06-B91B-C76A6DA6807B}"/>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xmlns="" id="{14736A78-566B-43B0-85F2-E33663F0812C}"/>
              </a:ext>
            </a:extLst>
          </p:cNvPr>
          <p:cNvSpPr>
            <a:spLocks noGrp="1"/>
          </p:cNvSpPr>
          <p:nvPr>
            <p:ph type="sldNum" sz="quarter" idx="12"/>
          </p:nvPr>
        </p:nvSpPr>
        <p:spPr/>
        <p:txBody>
          <a:bodyPr/>
          <a:lstStyle/>
          <a:p>
            <a:fld id="{1B874BC3-E70A-49AD-AC3A-BD9EE3DE5DA8}" type="slidenum">
              <a:rPr lang="ru-RU" smtClean="0"/>
              <a:t>‹#›</a:t>
            </a:fld>
            <a:endParaRPr lang="ru-RU"/>
          </a:p>
        </p:txBody>
      </p:sp>
    </p:spTree>
    <p:extLst>
      <p:ext uri="{BB962C8B-B14F-4D97-AF65-F5344CB8AC3E}">
        <p14:creationId xmlns:p14="http://schemas.microsoft.com/office/powerpoint/2010/main" val="11905862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A2A1B974-AB48-49E6-9468-457428239384}"/>
              </a:ext>
            </a:extLst>
          </p:cNvPr>
          <p:cNvSpPr>
            <a:spLocks noGrp="1"/>
          </p:cNvSpPr>
          <p:nvPr>
            <p:ph type="title"/>
          </p:nvPr>
        </p:nvSpPr>
        <p:spPr>
          <a:xfrm>
            <a:off x="839788" y="365125"/>
            <a:ext cx="10515600" cy="1325563"/>
          </a:xfrm>
        </p:spPr>
        <p:txBody>
          <a:bodyPr/>
          <a:lstStyle/>
          <a:p>
            <a:r>
              <a:rPr lang="ru-RU"/>
              <a:t>Образец заголовка</a:t>
            </a:r>
          </a:p>
        </p:txBody>
      </p:sp>
      <p:sp>
        <p:nvSpPr>
          <p:cNvPr id="3" name="Текст 2">
            <a:extLst>
              <a:ext uri="{FF2B5EF4-FFF2-40B4-BE49-F238E27FC236}">
                <a16:creationId xmlns:a16="http://schemas.microsoft.com/office/drawing/2014/main" xmlns="" id="{CBDAB38A-023E-4D79-8565-F7110997FAB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a:extLst>
              <a:ext uri="{FF2B5EF4-FFF2-40B4-BE49-F238E27FC236}">
                <a16:creationId xmlns:a16="http://schemas.microsoft.com/office/drawing/2014/main" xmlns="" id="{D4F3BE6D-64FD-488F-B4F7-60E621FFD206}"/>
              </a:ext>
            </a:extLst>
          </p:cNvPr>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a:extLst>
              <a:ext uri="{FF2B5EF4-FFF2-40B4-BE49-F238E27FC236}">
                <a16:creationId xmlns:a16="http://schemas.microsoft.com/office/drawing/2014/main" xmlns="" id="{E6BBF72C-F813-460F-891B-EACD7ABA3F4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a:extLst>
              <a:ext uri="{FF2B5EF4-FFF2-40B4-BE49-F238E27FC236}">
                <a16:creationId xmlns:a16="http://schemas.microsoft.com/office/drawing/2014/main" xmlns="" id="{876B668F-4FE4-4C3C-8B65-A5534F0C3370}"/>
              </a:ext>
            </a:extLst>
          </p:cNvPr>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a:extLst>
              <a:ext uri="{FF2B5EF4-FFF2-40B4-BE49-F238E27FC236}">
                <a16:creationId xmlns:a16="http://schemas.microsoft.com/office/drawing/2014/main" xmlns="" id="{1797E4E2-7AF1-4544-AA17-C2CFF370C39B}"/>
              </a:ext>
            </a:extLst>
          </p:cNvPr>
          <p:cNvSpPr>
            <a:spLocks noGrp="1"/>
          </p:cNvSpPr>
          <p:nvPr>
            <p:ph type="dt" sz="half" idx="10"/>
          </p:nvPr>
        </p:nvSpPr>
        <p:spPr/>
        <p:txBody>
          <a:bodyPr/>
          <a:lstStyle/>
          <a:p>
            <a:fld id="{F67854F5-4A17-4823-976C-76B4D8C24A51}" type="datetimeFigureOut">
              <a:rPr lang="ru-RU" smtClean="0"/>
              <a:t>04.01.2024</a:t>
            </a:fld>
            <a:endParaRPr lang="ru-RU"/>
          </a:p>
        </p:txBody>
      </p:sp>
      <p:sp>
        <p:nvSpPr>
          <p:cNvPr id="8" name="Нижний колонтитул 7">
            <a:extLst>
              <a:ext uri="{FF2B5EF4-FFF2-40B4-BE49-F238E27FC236}">
                <a16:creationId xmlns:a16="http://schemas.microsoft.com/office/drawing/2014/main" xmlns="" id="{11714127-193C-4673-9758-69DA16C37CDD}"/>
              </a:ext>
            </a:extLst>
          </p:cNvPr>
          <p:cNvSpPr>
            <a:spLocks noGrp="1"/>
          </p:cNvSpPr>
          <p:nvPr>
            <p:ph type="ftr" sz="quarter" idx="11"/>
          </p:nvPr>
        </p:nvSpPr>
        <p:spPr/>
        <p:txBody>
          <a:bodyPr/>
          <a:lstStyle/>
          <a:p>
            <a:endParaRPr lang="ru-RU"/>
          </a:p>
        </p:txBody>
      </p:sp>
      <p:sp>
        <p:nvSpPr>
          <p:cNvPr id="9" name="Номер слайда 8">
            <a:extLst>
              <a:ext uri="{FF2B5EF4-FFF2-40B4-BE49-F238E27FC236}">
                <a16:creationId xmlns:a16="http://schemas.microsoft.com/office/drawing/2014/main" xmlns="" id="{FC89A146-9579-4849-ADF8-D72EE50540B7}"/>
              </a:ext>
            </a:extLst>
          </p:cNvPr>
          <p:cNvSpPr>
            <a:spLocks noGrp="1"/>
          </p:cNvSpPr>
          <p:nvPr>
            <p:ph type="sldNum" sz="quarter" idx="12"/>
          </p:nvPr>
        </p:nvSpPr>
        <p:spPr/>
        <p:txBody>
          <a:bodyPr/>
          <a:lstStyle/>
          <a:p>
            <a:fld id="{1B874BC3-E70A-49AD-AC3A-BD9EE3DE5DA8}" type="slidenum">
              <a:rPr lang="ru-RU" smtClean="0"/>
              <a:t>‹#›</a:t>
            </a:fld>
            <a:endParaRPr lang="ru-RU"/>
          </a:p>
        </p:txBody>
      </p:sp>
    </p:spTree>
    <p:extLst>
      <p:ext uri="{BB962C8B-B14F-4D97-AF65-F5344CB8AC3E}">
        <p14:creationId xmlns:p14="http://schemas.microsoft.com/office/powerpoint/2010/main" val="38010364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1FCDBB31-2D55-42AB-825E-94681B655A4F}"/>
              </a:ext>
            </a:extLst>
          </p:cNvPr>
          <p:cNvSpPr>
            <a:spLocks noGrp="1"/>
          </p:cNvSpPr>
          <p:nvPr>
            <p:ph type="title"/>
          </p:nvPr>
        </p:nvSpPr>
        <p:spPr/>
        <p:txBody>
          <a:bodyPr/>
          <a:lstStyle/>
          <a:p>
            <a:r>
              <a:rPr lang="ru-RU"/>
              <a:t>Образец заголовка</a:t>
            </a:r>
          </a:p>
        </p:txBody>
      </p:sp>
      <p:sp>
        <p:nvSpPr>
          <p:cNvPr id="3" name="Дата 2">
            <a:extLst>
              <a:ext uri="{FF2B5EF4-FFF2-40B4-BE49-F238E27FC236}">
                <a16:creationId xmlns:a16="http://schemas.microsoft.com/office/drawing/2014/main" xmlns="" id="{07C57915-0E86-4315-A52C-C9A2886D98B8}"/>
              </a:ext>
            </a:extLst>
          </p:cNvPr>
          <p:cNvSpPr>
            <a:spLocks noGrp="1"/>
          </p:cNvSpPr>
          <p:nvPr>
            <p:ph type="dt" sz="half" idx="10"/>
          </p:nvPr>
        </p:nvSpPr>
        <p:spPr/>
        <p:txBody>
          <a:bodyPr/>
          <a:lstStyle/>
          <a:p>
            <a:fld id="{F67854F5-4A17-4823-976C-76B4D8C24A51}" type="datetimeFigureOut">
              <a:rPr lang="ru-RU" smtClean="0"/>
              <a:t>04.01.2024</a:t>
            </a:fld>
            <a:endParaRPr lang="ru-RU"/>
          </a:p>
        </p:txBody>
      </p:sp>
      <p:sp>
        <p:nvSpPr>
          <p:cNvPr id="4" name="Нижний колонтитул 3">
            <a:extLst>
              <a:ext uri="{FF2B5EF4-FFF2-40B4-BE49-F238E27FC236}">
                <a16:creationId xmlns:a16="http://schemas.microsoft.com/office/drawing/2014/main" xmlns="" id="{4B4B7668-013D-490E-9D30-551029C34EA0}"/>
              </a:ext>
            </a:extLst>
          </p:cNvPr>
          <p:cNvSpPr>
            <a:spLocks noGrp="1"/>
          </p:cNvSpPr>
          <p:nvPr>
            <p:ph type="ftr" sz="quarter" idx="11"/>
          </p:nvPr>
        </p:nvSpPr>
        <p:spPr/>
        <p:txBody>
          <a:bodyPr/>
          <a:lstStyle/>
          <a:p>
            <a:endParaRPr lang="ru-RU"/>
          </a:p>
        </p:txBody>
      </p:sp>
      <p:sp>
        <p:nvSpPr>
          <p:cNvPr id="5" name="Номер слайда 4">
            <a:extLst>
              <a:ext uri="{FF2B5EF4-FFF2-40B4-BE49-F238E27FC236}">
                <a16:creationId xmlns:a16="http://schemas.microsoft.com/office/drawing/2014/main" xmlns="" id="{3C1AA6FB-9631-4AA3-8146-3E6313F8A50F}"/>
              </a:ext>
            </a:extLst>
          </p:cNvPr>
          <p:cNvSpPr>
            <a:spLocks noGrp="1"/>
          </p:cNvSpPr>
          <p:nvPr>
            <p:ph type="sldNum" sz="quarter" idx="12"/>
          </p:nvPr>
        </p:nvSpPr>
        <p:spPr/>
        <p:txBody>
          <a:bodyPr/>
          <a:lstStyle/>
          <a:p>
            <a:fld id="{1B874BC3-E70A-49AD-AC3A-BD9EE3DE5DA8}" type="slidenum">
              <a:rPr lang="ru-RU" smtClean="0"/>
              <a:t>‹#›</a:t>
            </a:fld>
            <a:endParaRPr lang="ru-RU"/>
          </a:p>
        </p:txBody>
      </p:sp>
    </p:spTree>
    <p:extLst>
      <p:ext uri="{BB962C8B-B14F-4D97-AF65-F5344CB8AC3E}">
        <p14:creationId xmlns:p14="http://schemas.microsoft.com/office/powerpoint/2010/main" val="4607060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a:extLst>
              <a:ext uri="{FF2B5EF4-FFF2-40B4-BE49-F238E27FC236}">
                <a16:creationId xmlns:a16="http://schemas.microsoft.com/office/drawing/2014/main" xmlns="" id="{9B8BFF94-CC59-4A9D-8209-5D9D100C146E}"/>
              </a:ext>
            </a:extLst>
          </p:cNvPr>
          <p:cNvSpPr>
            <a:spLocks noGrp="1"/>
          </p:cNvSpPr>
          <p:nvPr>
            <p:ph type="dt" sz="half" idx="10"/>
          </p:nvPr>
        </p:nvSpPr>
        <p:spPr/>
        <p:txBody>
          <a:bodyPr/>
          <a:lstStyle/>
          <a:p>
            <a:fld id="{F67854F5-4A17-4823-976C-76B4D8C24A51}" type="datetimeFigureOut">
              <a:rPr lang="ru-RU" smtClean="0"/>
              <a:t>04.01.2024</a:t>
            </a:fld>
            <a:endParaRPr lang="ru-RU"/>
          </a:p>
        </p:txBody>
      </p:sp>
      <p:sp>
        <p:nvSpPr>
          <p:cNvPr id="3" name="Нижний колонтитул 2">
            <a:extLst>
              <a:ext uri="{FF2B5EF4-FFF2-40B4-BE49-F238E27FC236}">
                <a16:creationId xmlns:a16="http://schemas.microsoft.com/office/drawing/2014/main" xmlns="" id="{C6314187-4FA6-4800-809F-27BF36BD541F}"/>
              </a:ext>
            </a:extLst>
          </p:cNvPr>
          <p:cNvSpPr>
            <a:spLocks noGrp="1"/>
          </p:cNvSpPr>
          <p:nvPr>
            <p:ph type="ftr" sz="quarter" idx="11"/>
          </p:nvPr>
        </p:nvSpPr>
        <p:spPr/>
        <p:txBody>
          <a:bodyPr/>
          <a:lstStyle/>
          <a:p>
            <a:endParaRPr lang="ru-RU"/>
          </a:p>
        </p:txBody>
      </p:sp>
      <p:sp>
        <p:nvSpPr>
          <p:cNvPr id="4" name="Номер слайда 3">
            <a:extLst>
              <a:ext uri="{FF2B5EF4-FFF2-40B4-BE49-F238E27FC236}">
                <a16:creationId xmlns:a16="http://schemas.microsoft.com/office/drawing/2014/main" xmlns="" id="{1657F16C-C4B7-4CC3-B25D-11383712D1E1}"/>
              </a:ext>
            </a:extLst>
          </p:cNvPr>
          <p:cNvSpPr>
            <a:spLocks noGrp="1"/>
          </p:cNvSpPr>
          <p:nvPr>
            <p:ph type="sldNum" sz="quarter" idx="12"/>
          </p:nvPr>
        </p:nvSpPr>
        <p:spPr/>
        <p:txBody>
          <a:bodyPr/>
          <a:lstStyle/>
          <a:p>
            <a:fld id="{1B874BC3-E70A-49AD-AC3A-BD9EE3DE5DA8}" type="slidenum">
              <a:rPr lang="ru-RU" smtClean="0"/>
              <a:t>‹#›</a:t>
            </a:fld>
            <a:endParaRPr lang="ru-RU"/>
          </a:p>
        </p:txBody>
      </p:sp>
    </p:spTree>
    <p:extLst>
      <p:ext uri="{BB962C8B-B14F-4D97-AF65-F5344CB8AC3E}">
        <p14:creationId xmlns:p14="http://schemas.microsoft.com/office/powerpoint/2010/main" val="21746412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95EDF871-5A3B-461B-918B-A4B7BB0D8074}"/>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Объект 2">
            <a:extLst>
              <a:ext uri="{FF2B5EF4-FFF2-40B4-BE49-F238E27FC236}">
                <a16:creationId xmlns:a16="http://schemas.microsoft.com/office/drawing/2014/main" xmlns="" id="{EAAA103F-61DF-4A4B-971A-B1EB351B605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a:extLst>
              <a:ext uri="{FF2B5EF4-FFF2-40B4-BE49-F238E27FC236}">
                <a16:creationId xmlns:a16="http://schemas.microsoft.com/office/drawing/2014/main" xmlns="" id="{DF528CEF-D0FF-42FD-B5E3-A841E0DB9DA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xmlns="" id="{6AF8C4E9-D969-42AD-A2A1-9CDB43BBE5D6}"/>
              </a:ext>
            </a:extLst>
          </p:cNvPr>
          <p:cNvSpPr>
            <a:spLocks noGrp="1"/>
          </p:cNvSpPr>
          <p:nvPr>
            <p:ph type="dt" sz="half" idx="10"/>
          </p:nvPr>
        </p:nvSpPr>
        <p:spPr/>
        <p:txBody>
          <a:bodyPr/>
          <a:lstStyle/>
          <a:p>
            <a:fld id="{F67854F5-4A17-4823-976C-76B4D8C24A51}" type="datetimeFigureOut">
              <a:rPr lang="ru-RU" smtClean="0"/>
              <a:t>04.01.2024</a:t>
            </a:fld>
            <a:endParaRPr lang="ru-RU"/>
          </a:p>
        </p:txBody>
      </p:sp>
      <p:sp>
        <p:nvSpPr>
          <p:cNvPr id="6" name="Нижний колонтитул 5">
            <a:extLst>
              <a:ext uri="{FF2B5EF4-FFF2-40B4-BE49-F238E27FC236}">
                <a16:creationId xmlns:a16="http://schemas.microsoft.com/office/drawing/2014/main" xmlns="" id="{40A5454E-65E8-47ED-A017-6E8E14664C51}"/>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xmlns="" id="{876F5689-389F-4B53-B013-623DC1993ACB}"/>
              </a:ext>
            </a:extLst>
          </p:cNvPr>
          <p:cNvSpPr>
            <a:spLocks noGrp="1"/>
          </p:cNvSpPr>
          <p:nvPr>
            <p:ph type="sldNum" sz="quarter" idx="12"/>
          </p:nvPr>
        </p:nvSpPr>
        <p:spPr/>
        <p:txBody>
          <a:bodyPr/>
          <a:lstStyle/>
          <a:p>
            <a:fld id="{1B874BC3-E70A-49AD-AC3A-BD9EE3DE5DA8}" type="slidenum">
              <a:rPr lang="ru-RU" smtClean="0"/>
              <a:t>‹#›</a:t>
            </a:fld>
            <a:endParaRPr lang="ru-RU"/>
          </a:p>
        </p:txBody>
      </p:sp>
    </p:spTree>
    <p:extLst>
      <p:ext uri="{BB962C8B-B14F-4D97-AF65-F5344CB8AC3E}">
        <p14:creationId xmlns:p14="http://schemas.microsoft.com/office/powerpoint/2010/main" val="13017963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4DD66974-C454-4730-BC6B-F6C3FAB2AA55}"/>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Рисунок 2">
            <a:extLst>
              <a:ext uri="{FF2B5EF4-FFF2-40B4-BE49-F238E27FC236}">
                <a16:creationId xmlns:a16="http://schemas.microsoft.com/office/drawing/2014/main" xmlns="" id="{0BF23C07-5882-4DE1-AE42-651A08200DD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a:extLst>
              <a:ext uri="{FF2B5EF4-FFF2-40B4-BE49-F238E27FC236}">
                <a16:creationId xmlns:a16="http://schemas.microsoft.com/office/drawing/2014/main" xmlns="" id="{9C2CA498-5479-443A-A8D3-ED967B4BEB5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xmlns="" id="{956D0865-3270-4CA3-A5A2-03078C1374DE}"/>
              </a:ext>
            </a:extLst>
          </p:cNvPr>
          <p:cNvSpPr>
            <a:spLocks noGrp="1"/>
          </p:cNvSpPr>
          <p:nvPr>
            <p:ph type="dt" sz="half" idx="10"/>
          </p:nvPr>
        </p:nvSpPr>
        <p:spPr/>
        <p:txBody>
          <a:bodyPr/>
          <a:lstStyle/>
          <a:p>
            <a:fld id="{F67854F5-4A17-4823-976C-76B4D8C24A51}" type="datetimeFigureOut">
              <a:rPr lang="ru-RU" smtClean="0"/>
              <a:t>04.01.2024</a:t>
            </a:fld>
            <a:endParaRPr lang="ru-RU"/>
          </a:p>
        </p:txBody>
      </p:sp>
      <p:sp>
        <p:nvSpPr>
          <p:cNvPr id="6" name="Нижний колонтитул 5">
            <a:extLst>
              <a:ext uri="{FF2B5EF4-FFF2-40B4-BE49-F238E27FC236}">
                <a16:creationId xmlns:a16="http://schemas.microsoft.com/office/drawing/2014/main" xmlns="" id="{C5D49B61-DDA1-42E4-B76B-8E592B90B14B}"/>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xmlns="" id="{6BDC26F7-59CB-4FAB-8E2C-C3F6C9E45795}"/>
              </a:ext>
            </a:extLst>
          </p:cNvPr>
          <p:cNvSpPr>
            <a:spLocks noGrp="1"/>
          </p:cNvSpPr>
          <p:nvPr>
            <p:ph type="sldNum" sz="quarter" idx="12"/>
          </p:nvPr>
        </p:nvSpPr>
        <p:spPr/>
        <p:txBody>
          <a:bodyPr/>
          <a:lstStyle/>
          <a:p>
            <a:fld id="{1B874BC3-E70A-49AD-AC3A-BD9EE3DE5DA8}" type="slidenum">
              <a:rPr lang="ru-RU" smtClean="0"/>
              <a:t>‹#›</a:t>
            </a:fld>
            <a:endParaRPr lang="ru-RU"/>
          </a:p>
        </p:txBody>
      </p:sp>
    </p:spTree>
    <p:extLst>
      <p:ext uri="{BB962C8B-B14F-4D97-AF65-F5344CB8AC3E}">
        <p14:creationId xmlns:p14="http://schemas.microsoft.com/office/powerpoint/2010/main" val="41649681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4">
            <a:lumMod val="60000"/>
            <a:lumOff val="40000"/>
            <a:alpha val="61000"/>
          </a:schemeClr>
        </a:solidFill>
        <a:effectLst/>
      </p:bgPr>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D2FA9DAE-38CA-44DD-82E8-CF0996990F5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p>
        </p:txBody>
      </p:sp>
      <p:sp>
        <p:nvSpPr>
          <p:cNvPr id="3" name="Текст 2">
            <a:extLst>
              <a:ext uri="{FF2B5EF4-FFF2-40B4-BE49-F238E27FC236}">
                <a16:creationId xmlns:a16="http://schemas.microsoft.com/office/drawing/2014/main" xmlns="" id="{CEFC02B9-247B-40CD-8E12-BA810DD9B20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xmlns="" id="{85A8D5A6-CA41-4C0F-93E8-A028B0FC95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67854F5-4A17-4823-976C-76B4D8C24A51}" type="datetimeFigureOut">
              <a:rPr lang="ru-RU" smtClean="0"/>
              <a:t>04.01.2024</a:t>
            </a:fld>
            <a:endParaRPr lang="ru-RU"/>
          </a:p>
        </p:txBody>
      </p:sp>
      <p:sp>
        <p:nvSpPr>
          <p:cNvPr id="5" name="Нижний колонтитул 4">
            <a:extLst>
              <a:ext uri="{FF2B5EF4-FFF2-40B4-BE49-F238E27FC236}">
                <a16:creationId xmlns:a16="http://schemas.microsoft.com/office/drawing/2014/main" xmlns="" id="{7C0D8B05-178E-4590-9551-CC2B996A64E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a:extLst>
              <a:ext uri="{FF2B5EF4-FFF2-40B4-BE49-F238E27FC236}">
                <a16:creationId xmlns:a16="http://schemas.microsoft.com/office/drawing/2014/main" xmlns="" id="{4ECAC841-7057-4076-8807-EB731FC889F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B874BC3-E70A-49AD-AC3A-BD9EE3DE5DA8}" type="slidenum">
              <a:rPr lang="ru-RU" smtClean="0"/>
              <a:t>‹#›</a:t>
            </a:fld>
            <a:endParaRPr lang="ru-RU"/>
          </a:p>
        </p:txBody>
      </p:sp>
    </p:spTree>
    <p:extLst>
      <p:ext uri="{BB962C8B-B14F-4D97-AF65-F5344CB8AC3E}">
        <p14:creationId xmlns:p14="http://schemas.microsoft.com/office/powerpoint/2010/main" val="34316284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91A9B645-5396-4449-B90D-775733CA80EC}"/>
              </a:ext>
            </a:extLst>
          </p:cNvPr>
          <p:cNvSpPr>
            <a:spLocks noGrp="1"/>
          </p:cNvSpPr>
          <p:nvPr>
            <p:ph type="ctrTitle"/>
          </p:nvPr>
        </p:nvSpPr>
        <p:spPr>
          <a:xfrm>
            <a:off x="5609229" y="668741"/>
            <a:ext cx="6055058" cy="2988860"/>
          </a:xfrm>
        </p:spPr>
        <p:txBody>
          <a:bodyPr>
            <a:normAutofit fontScale="90000"/>
          </a:bodyPr>
          <a:lstStyle/>
          <a:p>
            <a:r>
              <a:rPr lang="ru-RU" dirty="0" smtClean="0">
                <a:latin typeface="Times New Roman" panose="02020603050405020304" pitchFamily="18" charset="0"/>
                <a:cs typeface="Times New Roman" panose="02020603050405020304" pitchFamily="18" charset="0"/>
              </a:rPr>
              <a:t/>
            </a:r>
            <a:br>
              <a:rPr lang="ru-RU" dirty="0" smtClean="0">
                <a:latin typeface="Times New Roman" panose="02020603050405020304" pitchFamily="18" charset="0"/>
                <a:cs typeface="Times New Roman" panose="02020603050405020304" pitchFamily="18" charset="0"/>
              </a:rPr>
            </a:br>
            <a:r>
              <a:rPr lang="ru-RU" dirty="0">
                <a:latin typeface="Times New Roman" panose="02020603050405020304" pitchFamily="18" charset="0"/>
                <a:cs typeface="Times New Roman" panose="02020603050405020304" pitchFamily="18" charset="0"/>
              </a:rPr>
              <a:t/>
            </a:r>
            <a:br>
              <a:rPr lang="ru-RU" dirty="0">
                <a:latin typeface="Times New Roman" panose="02020603050405020304" pitchFamily="18" charset="0"/>
                <a:cs typeface="Times New Roman" panose="02020603050405020304" pitchFamily="18" charset="0"/>
              </a:rPr>
            </a:br>
            <a:r>
              <a:rPr lang="ru-RU" dirty="0" smtClean="0">
                <a:latin typeface="Times New Roman" panose="02020603050405020304" pitchFamily="18" charset="0"/>
                <a:cs typeface="Times New Roman" panose="02020603050405020304" pitchFamily="18" charset="0"/>
              </a:rPr>
              <a:t/>
            </a:r>
            <a:br>
              <a:rPr lang="ru-RU" dirty="0" smtClean="0">
                <a:latin typeface="Times New Roman" panose="02020603050405020304" pitchFamily="18" charset="0"/>
                <a:cs typeface="Times New Roman" panose="02020603050405020304" pitchFamily="18" charset="0"/>
              </a:rPr>
            </a:br>
            <a:r>
              <a:rPr lang="ru-RU" smtClean="0">
                <a:latin typeface="Times New Roman" panose="02020603050405020304" pitchFamily="18" charset="0"/>
                <a:cs typeface="Times New Roman" panose="02020603050405020304" pitchFamily="18" charset="0"/>
              </a:rPr>
              <a:t>Подвиг </a:t>
            </a:r>
            <a:r>
              <a:rPr lang="ru-RU" smtClean="0">
                <a:latin typeface="Times New Roman" panose="02020603050405020304" pitchFamily="18" charset="0"/>
                <a:cs typeface="Times New Roman" panose="02020603050405020304" pitchFamily="18" charset="0"/>
              </a:rPr>
              <a:t>Кузьмы </a:t>
            </a:r>
            <a:r>
              <a:rPr lang="ru-RU" dirty="0">
                <a:latin typeface="Times New Roman" panose="02020603050405020304" pitchFamily="18" charset="0"/>
                <a:cs typeface="Times New Roman" panose="02020603050405020304" pitchFamily="18" charset="0"/>
              </a:rPr>
              <a:t>Минина и Дмитрия Пожарского </a:t>
            </a:r>
          </a:p>
        </p:txBody>
      </p:sp>
      <p:sp>
        <p:nvSpPr>
          <p:cNvPr id="4" name="Подзаголовок 3"/>
          <p:cNvSpPr>
            <a:spLocks noGrp="1"/>
          </p:cNvSpPr>
          <p:nvPr>
            <p:ph type="subTitle" idx="1"/>
          </p:nvPr>
        </p:nvSpPr>
        <p:spPr>
          <a:xfrm>
            <a:off x="6509981" y="4722124"/>
            <a:ext cx="5004179" cy="1368189"/>
          </a:xfrm>
        </p:spPr>
        <p:txBody>
          <a:bodyPr>
            <a:normAutofit/>
          </a:bodyPr>
          <a:lstStyle/>
          <a:p>
            <a:pPr algn="r">
              <a:lnSpc>
                <a:spcPct val="110000"/>
              </a:lnSpc>
            </a:pPr>
            <a:r>
              <a:rPr lang="ru-RU" sz="2000" dirty="0">
                <a:latin typeface="Times New Roman" panose="02020603050405020304" pitchFamily="18" charset="0"/>
                <a:cs typeface="Times New Roman" panose="02020603050405020304" pitchFamily="18" charset="0"/>
              </a:rPr>
              <a:t>Жданов Михаил</a:t>
            </a:r>
          </a:p>
          <a:p>
            <a:pPr algn="r">
              <a:lnSpc>
                <a:spcPct val="110000"/>
              </a:lnSpc>
            </a:pPr>
            <a:r>
              <a:rPr lang="ru-RU" sz="2000" dirty="0" smtClean="0">
                <a:latin typeface="Times New Roman" panose="02020603050405020304" pitchFamily="18" charset="0"/>
                <a:cs typeface="Times New Roman" panose="02020603050405020304" pitchFamily="18" charset="0"/>
              </a:rPr>
              <a:t> ученик </a:t>
            </a:r>
            <a:r>
              <a:rPr lang="ru-RU" sz="2000" dirty="0">
                <a:latin typeface="Times New Roman" panose="02020603050405020304" pitchFamily="18" charset="0"/>
                <a:cs typeface="Times New Roman" panose="02020603050405020304" pitchFamily="18" charset="0"/>
              </a:rPr>
              <a:t>4 «В» класса ГБОУ Школа № 1383</a:t>
            </a:r>
          </a:p>
          <a:p>
            <a:pPr algn="r">
              <a:lnSpc>
                <a:spcPct val="110000"/>
              </a:lnSpc>
            </a:pPr>
            <a:r>
              <a:rPr lang="ru-RU" sz="2000" dirty="0">
                <a:latin typeface="Times New Roman" panose="02020603050405020304" pitchFamily="18" charset="0"/>
                <a:cs typeface="Times New Roman" panose="02020603050405020304" pitchFamily="18" charset="0"/>
              </a:rPr>
              <a:t>Р</a:t>
            </a:r>
            <a:r>
              <a:rPr lang="ru-RU" sz="2000" dirty="0" smtClean="0">
                <a:latin typeface="Times New Roman" panose="02020603050405020304" pitchFamily="18" charset="0"/>
                <a:cs typeface="Times New Roman" panose="02020603050405020304" pitchFamily="18" charset="0"/>
              </a:rPr>
              <a:t>уководитель</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Пищальникова</a:t>
            </a:r>
            <a:r>
              <a:rPr lang="ru-RU" sz="2000" dirty="0">
                <a:latin typeface="Times New Roman" panose="02020603050405020304" pitchFamily="18" charset="0"/>
                <a:cs typeface="Times New Roman" panose="02020603050405020304" pitchFamily="18" charset="0"/>
              </a:rPr>
              <a:t> ТА</a:t>
            </a:r>
          </a:p>
        </p:txBody>
      </p:sp>
      <p:pic>
        <p:nvPicPr>
          <p:cNvPr id="1026" name="Picture 2" descr="C:\Users\Tatiana\Desktop\7.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5715" y="1166883"/>
            <a:ext cx="4942034" cy="41284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3026085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E4083828-0984-4EB9-BB2E-0EBC72AC5C8D}"/>
              </a:ext>
            </a:extLst>
          </p:cNvPr>
          <p:cNvSpPr>
            <a:spLocks noGrp="1"/>
          </p:cNvSpPr>
          <p:nvPr>
            <p:ph type="title"/>
          </p:nvPr>
        </p:nvSpPr>
        <p:spPr>
          <a:xfrm>
            <a:off x="379504" y="238835"/>
            <a:ext cx="4515351" cy="6152147"/>
          </a:xfrm>
        </p:spPr>
        <p:txBody>
          <a:bodyPr>
            <a:normAutofit/>
          </a:bodyPr>
          <a:lstStyle/>
          <a:p>
            <a:r>
              <a:rPr lang="ru-RU" sz="3000" dirty="0">
                <a:latin typeface="Times New Roman" panose="02020603050405020304" pitchFamily="18" charset="0"/>
                <a:cs typeface="Times New Roman" panose="02020603050405020304" pitchFamily="18" charset="0"/>
              </a:rPr>
              <a:t>В октябре 1.612 года, не выдержав голода, осаждённый вражеский гарнизон сдал Кремль. Ополчение Минина и Пожарского полностью освободило столицу от врагов. Вскоре и вся русская земля была очищена от разрозненных отрядов польских панов</a:t>
            </a:r>
            <a:br>
              <a:rPr lang="ru-RU" sz="3000" dirty="0">
                <a:latin typeface="Times New Roman" panose="02020603050405020304" pitchFamily="18" charset="0"/>
                <a:cs typeface="Times New Roman" panose="02020603050405020304" pitchFamily="18" charset="0"/>
              </a:rPr>
            </a:br>
            <a:endParaRPr lang="ru-RU" sz="3000" dirty="0">
              <a:latin typeface="Times New Roman" panose="02020603050405020304" pitchFamily="18" charset="0"/>
              <a:cs typeface="Times New Roman" panose="02020603050405020304" pitchFamily="18" charset="0"/>
            </a:endParaRPr>
          </a:p>
        </p:txBody>
      </p:sp>
      <p:pic>
        <p:nvPicPr>
          <p:cNvPr id="6" name="Объект 5">
            <a:extLst>
              <a:ext uri="{FF2B5EF4-FFF2-40B4-BE49-F238E27FC236}">
                <a16:creationId xmlns:a16="http://schemas.microsoft.com/office/drawing/2014/main" xmlns="" id="{73BAE0CD-C0F5-4FA0-8CEB-2A39345E5DEB}"/>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158854" y="971301"/>
            <a:ext cx="6763098" cy="5199131"/>
          </a:xfrm>
        </p:spPr>
      </p:pic>
    </p:spTree>
    <p:extLst>
      <p:ext uri="{BB962C8B-B14F-4D97-AF65-F5344CB8AC3E}">
        <p14:creationId xmlns:p14="http://schemas.microsoft.com/office/powerpoint/2010/main" val="343009958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Объект 6">
            <a:extLst>
              <a:ext uri="{FF2B5EF4-FFF2-40B4-BE49-F238E27FC236}">
                <a16:creationId xmlns:a16="http://schemas.microsoft.com/office/drawing/2014/main" xmlns="" id="{97CA8EE2-D907-4B31-806B-5C099DAEE706}"/>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434965" y="1323833"/>
            <a:ext cx="6355397" cy="4178610"/>
          </a:xfrm>
        </p:spPr>
      </p:pic>
      <p:sp>
        <p:nvSpPr>
          <p:cNvPr id="5" name="Заголовок 1">
            <a:extLst>
              <a:ext uri="{FF2B5EF4-FFF2-40B4-BE49-F238E27FC236}">
                <a16:creationId xmlns:a16="http://schemas.microsoft.com/office/drawing/2014/main" xmlns="" id="{28CDD57A-5B30-4C2A-A505-F9C2A3405BAE}"/>
              </a:ext>
            </a:extLst>
          </p:cNvPr>
          <p:cNvSpPr>
            <a:spLocks noGrp="1"/>
          </p:cNvSpPr>
          <p:nvPr>
            <p:ph type="body" sz="half" idx="2"/>
          </p:nvPr>
        </p:nvSpPr>
        <p:spPr>
          <a:xfrm>
            <a:off x="456229" y="846019"/>
            <a:ext cx="4635500" cy="6353175"/>
          </a:xfrm>
        </p:spPr>
        <p:txBody>
          <a:bodyPr>
            <a:normAutofit/>
          </a:bodyPr>
          <a:lstStyle/>
          <a:p>
            <a:r>
              <a:rPr lang="ru-RU" sz="3000" dirty="0">
                <a:latin typeface="Times New Roman" panose="02020603050405020304" pitchFamily="18" charset="0"/>
                <a:cs typeface="Times New Roman" panose="02020603050405020304" pitchFamily="18" charset="0"/>
              </a:rPr>
              <a:t>В память о патриотической деятельности Минина и Пожарского в 1818 году на Красной Площади в Москве установлен памятник работы Скульптора Ивана Матросова. На нём выбита надпись: «Гражданину Минину и князю Пожарскому благодарная Россия»</a:t>
            </a:r>
          </a:p>
        </p:txBody>
      </p:sp>
    </p:spTree>
    <p:extLst>
      <p:ext uri="{BB962C8B-B14F-4D97-AF65-F5344CB8AC3E}">
        <p14:creationId xmlns:p14="http://schemas.microsoft.com/office/powerpoint/2010/main" val="9689949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Объект 7">
            <a:extLst>
              <a:ext uri="{FF2B5EF4-FFF2-40B4-BE49-F238E27FC236}">
                <a16:creationId xmlns:a16="http://schemas.microsoft.com/office/drawing/2014/main" xmlns="" id="{A8F35003-F9E6-404E-90AB-AA4EAEB9054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639092" y="697335"/>
            <a:ext cx="4435141" cy="5663334"/>
          </a:xfrm>
        </p:spPr>
      </p:pic>
      <p:sp>
        <p:nvSpPr>
          <p:cNvPr id="6" name="Текст 5">
            <a:extLst>
              <a:ext uri="{FF2B5EF4-FFF2-40B4-BE49-F238E27FC236}">
                <a16:creationId xmlns:a16="http://schemas.microsoft.com/office/drawing/2014/main" xmlns="" id="{C1010D80-E3DE-48DE-91B9-B3DDCE3AC6F9}"/>
              </a:ext>
            </a:extLst>
          </p:cNvPr>
          <p:cNvSpPr>
            <a:spLocks noGrp="1"/>
          </p:cNvSpPr>
          <p:nvPr>
            <p:ph type="body" sz="half" idx="2"/>
          </p:nvPr>
        </p:nvSpPr>
        <p:spPr>
          <a:xfrm>
            <a:off x="500658" y="1336985"/>
            <a:ext cx="5759116" cy="4163064"/>
          </a:xfrm>
        </p:spPr>
        <p:txBody>
          <a:bodyPr>
            <a:normAutofit/>
          </a:bodyPr>
          <a:lstStyle/>
          <a:p>
            <a:r>
              <a:rPr lang="ru-RU" sz="3000" b="1" dirty="0">
                <a:latin typeface="Times New Roman" panose="02020603050405020304" pitchFamily="18" charset="0"/>
                <a:cs typeface="Times New Roman" panose="02020603050405020304" pitchFamily="18" charset="0"/>
              </a:rPr>
              <a:t>Кузьма Минин </a:t>
            </a:r>
            <a:r>
              <a:rPr lang="ru-RU" sz="3000" dirty="0">
                <a:latin typeface="Times New Roman" panose="02020603050405020304" pitchFamily="18" charset="0"/>
                <a:cs typeface="Times New Roman" panose="02020603050405020304" pitchFamily="18" charset="0"/>
              </a:rPr>
              <a:t>(конец 16 века – 1616 год). Род его происходил из небольшого волжского города Балахны и владел соляным промыслом. Сам Кузьма был нижегородским купцом. В Смутное время возглавил формирование народного ополчения.</a:t>
            </a:r>
          </a:p>
        </p:txBody>
      </p:sp>
    </p:spTree>
    <p:extLst>
      <p:ext uri="{BB962C8B-B14F-4D97-AF65-F5344CB8AC3E}">
        <p14:creationId xmlns:p14="http://schemas.microsoft.com/office/powerpoint/2010/main" val="52099213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Объект 5">
            <a:extLst>
              <a:ext uri="{FF2B5EF4-FFF2-40B4-BE49-F238E27FC236}">
                <a16:creationId xmlns:a16="http://schemas.microsoft.com/office/drawing/2014/main" xmlns="" id="{1ABBD6B4-C567-48AD-8122-5DD64AF0548F}"/>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854730" y="287672"/>
            <a:ext cx="4474286" cy="6391837"/>
          </a:xfrm>
        </p:spPr>
      </p:pic>
      <p:sp>
        <p:nvSpPr>
          <p:cNvPr id="4" name="Текст 3">
            <a:extLst>
              <a:ext uri="{FF2B5EF4-FFF2-40B4-BE49-F238E27FC236}">
                <a16:creationId xmlns:a16="http://schemas.microsoft.com/office/drawing/2014/main" xmlns="" id="{F7E07806-A1D7-49AA-AA69-5DA1EF645A3A}"/>
              </a:ext>
            </a:extLst>
          </p:cNvPr>
          <p:cNvSpPr>
            <a:spLocks noGrp="1"/>
          </p:cNvSpPr>
          <p:nvPr>
            <p:ph type="body" sz="half" idx="2"/>
          </p:nvPr>
        </p:nvSpPr>
        <p:spPr>
          <a:xfrm>
            <a:off x="461390" y="344786"/>
            <a:ext cx="6007648" cy="5999748"/>
          </a:xfrm>
        </p:spPr>
        <p:txBody>
          <a:bodyPr>
            <a:noAutofit/>
          </a:bodyPr>
          <a:lstStyle/>
          <a:p>
            <a:r>
              <a:rPr lang="ru-RU" sz="3000" b="1" dirty="0">
                <a:latin typeface="Times New Roman" panose="02020603050405020304" pitchFamily="18" charset="0"/>
                <a:cs typeface="Times New Roman" panose="02020603050405020304" pitchFamily="18" charset="0"/>
              </a:rPr>
              <a:t>Дмитрий Пожарский </a:t>
            </a:r>
            <a:r>
              <a:rPr lang="ru-RU" sz="3000" dirty="0">
                <a:latin typeface="Times New Roman" panose="02020603050405020304" pitchFamily="18" charset="0"/>
                <a:cs typeface="Times New Roman" panose="02020603050405020304" pitchFamily="18" charset="0"/>
              </a:rPr>
              <a:t>родился в ноябре 1578 года в семье князя Михаила Фёдоровича Пожарского. С 1593 года князь Дмитрий начал службу при дворе царя Фёдора Ивановича после смерти Бориса Годунова Пожарский присягнул царевичу Дмитрию при Василии Шуйском Пожарского назначили воеводой. За исправную службу царь пожаловал ему в Суздальском уезде село Нижний Ландех с двадцатью деревнями в 1610 году царь назначил Пожарского воеводой в Зарайск</a:t>
            </a:r>
          </a:p>
        </p:txBody>
      </p:sp>
    </p:spTree>
    <p:extLst>
      <p:ext uri="{BB962C8B-B14F-4D97-AF65-F5344CB8AC3E}">
        <p14:creationId xmlns:p14="http://schemas.microsoft.com/office/powerpoint/2010/main" val="309761784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Объект 5">
            <a:extLst>
              <a:ext uri="{FF2B5EF4-FFF2-40B4-BE49-F238E27FC236}">
                <a16:creationId xmlns:a16="http://schemas.microsoft.com/office/drawing/2014/main" xmlns="" id="{6DAE8F22-2286-4E73-87FB-50CD283EF13C}"/>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209752" y="1678675"/>
            <a:ext cx="5449986" cy="3921336"/>
          </a:xfrm>
        </p:spPr>
      </p:pic>
      <p:sp>
        <p:nvSpPr>
          <p:cNvPr id="4" name="Текст 3">
            <a:extLst>
              <a:ext uri="{FF2B5EF4-FFF2-40B4-BE49-F238E27FC236}">
                <a16:creationId xmlns:a16="http://schemas.microsoft.com/office/drawing/2014/main" xmlns="" id="{4842504D-DA13-4B9C-A4CD-E1D0B584386E}"/>
              </a:ext>
            </a:extLst>
          </p:cNvPr>
          <p:cNvSpPr>
            <a:spLocks noGrp="1"/>
          </p:cNvSpPr>
          <p:nvPr>
            <p:ph type="body" sz="half" idx="2"/>
          </p:nvPr>
        </p:nvSpPr>
        <p:spPr>
          <a:xfrm>
            <a:off x="259067" y="308152"/>
            <a:ext cx="5855130" cy="6713621"/>
          </a:xfrm>
        </p:spPr>
        <p:txBody>
          <a:bodyPr>
            <a:normAutofit fontScale="92500"/>
          </a:bodyPr>
          <a:lstStyle/>
          <a:p>
            <a:r>
              <a:rPr lang="ru-RU" sz="3200" dirty="0">
                <a:latin typeface="Times New Roman" panose="02020603050405020304" pitchFamily="18" charset="0"/>
                <a:cs typeface="Times New Roman" panose="02020603050405020304" pitchFamily="18" charset="0"/>
              </a:rPr>
              <a:t>В сентябре 1610 года Москва была занята польскими войсками. Боярское правительство договорилось с королём Польши Сигизмундом третьим о признании его сына Владислава русским царём, но на условиях Независимости государств венной жизни православной церкви и национального быта. Однако поляки не собирались выполнять этот договор. Реальные власти в Москве обладали польские военачальники и их пособники из русских бояр.</a:t>
            </a:r>
          </a:p>
        </p:txBody>
      </p:sp>
    </p:spTree>
    <p:extLst>
      <p:ext uri="{BB962C8B-B14F-4D97-AF65-F5344CB8AC3E}">
        <p14:creationId xmlns:p14="http://schemas.microsoft.com/office/powerpoint/2010/main" val="377828091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Объект 5">
            <a:extLst>
              <a:ext uri="{FF2B5EF4-FFF2-40B4-BE49-F238E27FC236}">
                <a16:creationId xmlns:a16="http://schemas.microsoft.com/office/drawing/2014/main" xmlns="" id="{03738C72-7334-4054-AD81-065BAE1BB62B}"/>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100548" y="1291355"/>
            <a:ext cx="5702575" cy="4276931"/>
          </a:xfrm>
        </p:spPr>
      </p:pic>
      <p:sp>
        <p:nvSpPr>
          <p:cNvPr id="4" name="Текст 3">
            <a:extLst>
              <a:ext uri="{FF2B5EF4-FFF2-40B4-BE49-F238E27FC236}">
                <a16:creationId xmlns:a16="http://schemas.microsoft.com/office/drawing/2014/main" xmlns="" id="{31B97BF2-4720-463D-A8D2-B4F32B728AEF}"/>
              </a:ext>
            </a:extLst>
          </p:cNvPr>
          <p:cNvSpPr>
            <a:spLocks noGrp="1"/>
          </p:cNvSpPr>
          <p:nvPr>
            <p:ph type="body" sz="half" idx="2"/>
          </p:nvPr>
        </p:nvSpPr>
        <p:spPr>
          <a:xfrm>
            <a:off x="360349" y="597868"/>
            <a:ext cx="5580230" cy="5652808"/>
          </a:xfrm>
        </p:spPr>
        <p:txBody>
          <a:bodyPr>
            <a:normAutofit/>
          </a:bodyPr>
          <a:lstStyle/>
          <a:p>
            <a:r>
              <a:rPr lang="ru-RU" sz="3000" dirty="0">
                <a:latin typeface="Times New Roman" panose="02020603050405020304" pitchFamily="18" charset="0"/>
                <a:cs typeface="Times New Roman" panose="02020603050405020304" pitchFamily="18" charset="0"/>
              </a:rPr>
              <a:t>К осени 1611 года значительная часть России была в руках Иноземцев. В </a:t>
            </a:r>
            <a:r>
              <a:rPr lang="ru-RU" sz="3000" dirty="0" err="1">
                <a:latin typeface="Times New Roman" panose="02020603050405020304" pitchFamily="18" charset="0"/>
                <a:cs typeface="Times New Roman" panose="02020603050405020304" pitchFamily="18" charset="0"/>
              </a:rPr>
              <a:t>полусожжённой</a:t>
            </a:r>
            <a:r>
              <a:rPr lang="ru-RU" sz="3000" dirty="0">
                <a:latin typeface="Times New Roman" panose="02020603050405020304" pitchFamily="18" charset="0"/>
                <a:cs typeface="Times New Roman" panose="02020603050405020304" pitchFamily="18" charset="0"/>
              </a:rPr>
              <a:t> и разграбленной столице стоял вражеский гарнизон. Страна пришла в полный упадок. Она не имела ни центрального правительства, ни армии, ни материальных средств. Ей угрожала потеря государственной независимости. Эту страшную пару народ прозвал «лихолетьем»</a:t>
            </a:r>
          </a:p>
        </p:txBody>
      </p:sp>
    </p:spTree>
    <p:extLst>
      <p:ext uri="{BB962C8B-B14F-4D97-AF65-F5344CB8AC3E}">
        <p14:creationId xmlns:p14="http://schemas.microsoft.com/office/powerpoint/2010/main" val="304614631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Объект 5">
            <a:extLst>
              <a:ext uri="{FF2B5EF4-FFF2-40B4-BE49-F238E27FC236}">
                <a16:creationId xmlns:a16="http://schemas.microsoft.com/office/drawing/2014/main" xmlns="" id="{DE2338EE-472B-460E-9D7E-1F626794C16A}"/>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042245" y="535764"/>
            <a:ext cx="4776715" cy="5620601"/>
          </a:xfrm>
        </p:spPr>
      </p:pic>
      <p:sp>
        <p:nvSpPr>
          <p:cNvPr id="4" name="Текст 3">
            <a:extLst>
              <a:ext uri="{FF2B5EF4-FFF2-40B4-BE49-F238E27FC236}">
                <a16:creationId xmlns:a16="http://schemas.microsoft.com/office/drawing/2014/main" xmlns="" id="{28A26AE2-7DA4-4EA2-9517-50D0F0409569}"/>
              </a:ext>
            </a:extLst>
          </p:cNvPr>
          <p:cNvSpPr>
            <a:spLocks noGrp="1"/>
          </p:cNvSpPr>
          <p:nvPr>
            <p:ph type="body" sz="half" idx="2"/>
          </p:nvPr>
        </p:nvSpPr>
        <p:spPr>
          <a:xfrm>
            <a:off x="245659" y="252602"/>
            <a:ext cx="6701052" cy="6120902"/>
          </a:xfrm>
        </p:spPr>
        <p:txBody>
          <a:bodyPr>
            <a:noAutofit/>
          </a:bodyPr>
          <a:lstStyle/>
          <a:p>
            <a:pPr>
              <a:lnSpc>
                <a:spcPct val="100000"/>
              </a:lnSpc>
            </a:pPr>
            <a:r>
              <a:rPr lang="ru-RU" sz="2800" dirty="0">
                <a:latin typeface="Times New Roman" panose="02020603050405020304" pitchFamily="18" charset="0"/>
                <a:cs typeface="Times New Roman" panose="02020603050405020304" pitchFamily="18" charset="0"/>
              </a:rPr>
              <a:t>Осенью 1611 года в Нижнем Новгороде благодаря старости Минину начали формироваться отряды Народного Ополчения для борьбы с врагами. Их ядро составили нижегородские Посадский и служилые люди точка Нужно было избрать военного предводителя. Выбор Пал на одного из лучших военачальников того времени, известного своей храбростью и честностью,-князя Дмитрия Михайловича Пожарского. Всем же хозяйственными делами и организацией Ополчения ведал Кузьма Минин. Мириться с гибелью государства было просто невозможно</a:t>
            </a:r>
            <a:r>
              <a:rPr lang="ru-RU" sz="2400" dirty="0">
                <a:latin typeface="Times New Roman" panose="02020603050405020304" pitchFamily="18" charset="0"/>
                <a:cs typeface="Times New Roman" panose="02020603050405020304" pitchFamily="18" charset="0"/>
              </a:rPr>
              <a:t>.</a:t>
            </a:r>
          </a:p>
          <a:p>
            <a:endParaRPr lang="ru-RU" sz="3000" dirty="0"/>
          </a:p>
        </p:txBody>
      </p:sp>
    </p:spTree>
    <p:extLst>
      <p:ext uri="{BB962C8B-B14F-4D97-AF65-F5344CB8AC3E}">
        <p14:creationId xmlns:p14="http://schemas.microsoft.com/office/powerpoint/2010/main" val="18567064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B66C1470-BCB3-4080-92A9-C5C1C85328CB}"/>
              </a:ext>
            </a:extLst>
          </p:cNvPr>
          <p:cNvSpPr>
            <a:spLocks noGrp="1"/>
          </p:cNvSpPr>
          <p:nvPr>
            <p:ph type="title"/>
          </p:nvPr>
        </p:nvSpPr>
        <p:spPr>
          <a:xfrm>
            <a:off x="436492" y="768684"/>
            <a:ext cx="4708715" cy="4403817"/>
          </a:xfrm>
        </p:spPr>
        <p:txBody>
          <a:bodyPr>
            <a:normAutofit/>
          </a:bodyPr>
          <a:lstStyle/>
          <a:p>
            <a:r>
              <a:rPr lang="ru-RU" sz="3000" dirty="0">
                <a:latin typeface="Times New Roman" panose="02020603050405020304" pitchFamily="18" charset="0"/>
                <a:cs typeface="Times New Roman" panose="02020603050405020304" pitchFamily="18" charset="0"/>
              </a:rPr>
              <a:t>Нижегородская войско быстро превратилось в общерусское. Оно ставило своей целью освобождение Москвы и Изгнание из страны интервентов.</a:t>
            </a:r>
            <a:br>
              <a:rPr lang="ru-RU" sz="3000" dirty="0">
                <a:latin typeface="Times New Roman" panose="02020603050405020304" pitchFamily="18" charset="0"/>
                <a:cs typeface="Times New Roman" panose="02020603050405020304" pitchFamily="18" charset="0"/>
              </a:rPr>
            </a:br>
            <a:endParaRPr lang="ru-RU" sz="3000" dirty="0">
              <a:latin typeface="Times New Roman" panose="02020603050405020304" pitchFamily="18" charset="0"/>
              <a:cs typeface="Times New Roman" panose="02020603050405020304" pitchFamily="18" charset="0"/>
            </a:endParaRPr>
          </a:p>
        </p:txBody>
      </p:sp>
      <p:pic>
        <p:nvPicPr>
          <p:cNvPr id="6" name="Объект 5">
            <a:extLst>
              <a:ext uri="{FF2B5EF4-FFF2-40B4-BE49-F238E27FC236}">
                <a16:creationId xmlns:a16="http://schemas.microsoft.com/office/drawing/2014/main" xmlns="" id="{D37EC119-F478-43F9-8F73-D9208E13F0D5}"/>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210484" y="1022458"/>
            <a:ext cx="6172200" cy="4366831"/>
          </a:xfrm>
        </p:spPr>
      </p:pic>
    </p:spTree>
    <p:extLst>
      <p:ext uri="{BB962C8B-B14F-4D97-AF65-F5344CB8AC3E}">
        <p14:creationId xmlns:p14="http://schemas.microsoft.com/office/powerpoint/2010/main" val="305572653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9E623AB7-E396-4672-B97A-968A1711BF94}"/>
              </a:ext>
            </a:extLst>
          </p:cNvPr>
          <p:cNvSpPr>
            <a:spLocks noGrp="1"/>
          </p:cNvSpPr>
          <p:nvPr>
            <p:ph type="title"/>
          </p:nvPr>
        </p:nvSpPr>
        <p:spPr>
          <a:xfrm>
            <a:off x="356997" y="348019"/>
            <a:ext cx="4829152" cy="5001904"/>
          </a:xfrm>
        </p:spPr>
        <p:txBody>
          <a:bodyPr>
            <a:normAutofit/>
          </a:bodyPr>
          <a:lstStyle/>
          <a:p>
            <a:r>
              <a:rPr lang="ru-RU" sz="3000" dirty="0">
                <a:latin typeface="Times New Roman" panose="02020603050405020304" pitchFamily="18" charset="0"/>
                <a:cs typeface="Times New Roman" panose="02020603050405020304" pitchFamily="18" charset="0"/>
              </a:rPr>
              <a:t>Весной 1612 года ополчение двинулось на Ярославль, в котором пробыла около 4 месяцев, продолжая подготовку к походу на Москву. За это время оно значительно возросло и окрепла.</a:t>
            </a:r>
          </a:p>
        </p:txBody>
      </p:sp>
      <p:pic>
        <p:nvPicPr>
          <p:cNvPr id="8" name="Объект 7">
            <a:extLst>
              <a:ext uri="{FF2B5EF4-FFF2-40B4-BE49-F238E27FC236}">
                <a16:creationId xmlns:a16="http://schemas.microsoft.com/office/drawing/2014/main" xmlns="" id="{6673CE98-BB0E-487B-963F-B92423A3CA7B}"/>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390101" y="1651379"/>
            <a:ext cx="6485845" cy="3497269"/>
          </a:xfrm>
        </p:spPr>
      </p:pic>
    </p:spTree>
    <p:extLst>
      <p:ext uri="{BB962C8B-B14F-4D97-AF65-F5344CB8AC3E}">
        <p14:creationId xmlns:p14="http://schemas.microsoft.com/office/powerpoint/2010/main" val="427202711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F26C0D00-E764-4853-AAD1-BC5D9A7417BB}"/>
              </a:ext>
            </a:extLst>
          </p:cNvPr>
          <p:cNvSpPr>
            <a:spLocks noGrp="1"/>
          </p:cNvSpPr>
          <p:nvPr>
            <p:ph type="title"/>
          </p:nvPr>
        </p:nvSpPr>
        <p:spPr>
          <a:xfrm>
            <a:off x="406081" y="-957736"/>
            <a:ext cx="4611604" cy="7208411"/>
          </a:xfrm>
        </p:spPr>
        <p:txBody>
          <a:bodyPr>
            <a:normAutofit/>
          </a:bodyPr>
          <a:lstStyle/>
          <a:p>
            <a:r>
              <a:rPr lang="ru-RU" sz="3000" dirty="0">
                <a:latin typeface="Times New Roman" panose="02020603050405020304" pitchFamily="18" charset="0"/>
                <a:cs typeface="Times New Roman" panose="02020603050405020304" pitchFamily="18" charset="0"/>
              </a:rPr>
              <a:t>В июле 1612 года народная дружина Минина и Пожарского выступила на Москву. 24 августа в самой столице произошла упорная и кровопролитная битва. Русский разгромили армию гетмана Ходкевича, который шёл на помощь польскому гарнизону, занимавшему Кремль.</a:t>
            </a:r>
            <a:r>
              <a:rPr lang="ru-RU" dirty="0">
                <a:latin typeface="+mn-lt"/>
              </a:rPr>
              <a:t/>
            </a:r>
            <a:br>
              <a:rPr lang="ru-RU" dirty="0">
                <a:latin typeface="+mn-lt"/>
              </a:rPr>
            </a:br>
            <a:endParaRPr lang="ru-RU" dirty="0">
              <a:latin typeface="+mn-lt"/>
            </a:endParaRPr>
          </a:p>
        </p:txBody>
      </p:sp>
      <p:pic>
        <p:nvPicPr>
          <p:cNvPr id="6" name="Объект 5">
            <a:extLst>
              <a:ext uri="{FF2B5EF4-FFF2-40B4-BE49-F238E27FC236}">
                <a16:creationId xmlns:a16="http://schemas.microsoft.com/office/drawing/2014/main" xmlns="" id="{09F8C127-9787-46A8-B639-26B7D8BBFD2D}"/>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390846" y="1132763"/>
            <a:ext cx="6326834" cy="4650223"/>
          </a:xfrm>
        </p:spPr>
      </p:pic>
    </p:spTree>
    <p:extLst>
      <p:ext uri="{BB962C8B-B14F-4D97-AF65-F5344CB8AC3E}">
        <p14:creationId xmlns:p14="http://schemas.microsoft.com/office/powerpoint/2010/main" val="4232396533"/>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49</TotalTime>
  <Words>473</Words>
  <Application>Microsoft Office PowerPoint</Application>
  <PresentationFormat>Произвольный</PresentationFormat>
  <Paragraphs>14</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Тема Office</vt:lpstr>
      <vt:lpstr>   Подвиг Кузьмы Минина и Дмитрия Пожарского </vt:lpstr>
      <vt:lpstr>Презентация PowerPoint</vt:lpstr>
      <vt:lpstr>Презентация PowerPoint</vt:lpstr>
      <vt:lpstr>Презентация PowerPoint</vt:lpstr>
      <vt:lpstr>Презентация PowerPoint</vt:lpstr>
      <vt:lpstr>Презентация PowerPoint</vt:lpstr>
      <vt:lpstr>Нижегородская войско быстро превратилось в общерусское. Оно ставило своей целью освобождение Москвы и Изгнание из страны интервентов. </vt:lpstr>
      <vt:lpstr>Весной 1612 года ополчение двинулось на Ярославль, в котором пробыла около 4 месяцев, продолжая подготовку к походу на Москву. За это время оно значительно возросло и окрепла.</vt:lpstr>
      <vt:lpstr>В июле 1612 года народная дружина Минина и Пожарского выступила на Москву. 24 августа в самой столице произошла упорная и кровопролитная битва. Русский разгромили армию гетмана Ходкевича, который шёл на помощь польскому гарнизону, занимавшему Кремль. </vt:lpstr>
      <vt:lpstr>В октябре 1.612 года, не выдержав голода, осаждённый вражеский гарнизон сдал Кремль. Ополчение Минина и Пожарского полностью освободило столицу от врагов. Вскоре и вся русская земля была очищена от разрозненных отрядов польских панов </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Подвиг Кузьма Минина и Дмитрия Пожарского</dc:title>
  <dc:creator>Гришкова Елена Алексеевна</dc:creator>
  <cp:lastModifiedBy>Tatiana</cp:lastModifiedBy>
  <cp:revision>9</cp:revision>
  <dcterms:created xsi:type="dcterms:W3CDTF">2023-09-20T14:56:53Z</dcterms:created>
  <dcterms:modified xsi:type="dcterms:W3CDTF">2024-01-04T17:57:18Z</dcterms:modified>
</cp:coreProperties>
</file>