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31" r:id="rId2"/>
    <p:sldId id="346" r:id="rId3"/>
    <p:sldId id="342" r:id="rId4"/>
    <p:sldId id="336" r:id="rId5"/>
    <p:sldId id="339" r:id="rId6"/>
    <p:sldId id="340" r:id="rId7"/>
    <p:sldId id="337" r:id="rId8"/>
    <p:sldId id="335" r:id="rId9"/>
    <p:sldId id="338" r:id="rId10"/>
    <p:sldId id="329" r:id="rId11"/>
    <p:sldId id="341" r:id="rId12"/>
    <p:sldId id="344" r:id="rId13"/>
    <p:sldId id="345" r:id="rId14"/>
    <p:sldId id="334" r:id="rId15"/>
    <p:sldId id="34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4660"/>
  </p:normalViewPr>
  <p:slideViewPr>
    <p:cSldViewPr>
      <p:cViewPr>
        <p:scale>
          <a:sx n="53" d="100"/>
          <a:sy n="53" d="100"/>
        </p:scale>
        <p:origin x="-115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C3B0F-72C2-467A-B948-8B10F8E17F7B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74818-F4E9-4771-BB88-0C639C64227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6347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03.12.2020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oyaokruga.ru/img/image_big/dca09672-225a-4b1e-aac1-0d08637f07b9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ari-el.gov.ru/mturek/Pages/district/district-general-information.aspx" TargetMode="External"/><Relationship Id="rId2" Type="http://schemas.openxmlformats.org/officeDocument/2006/relationships/hyperlink" Target="https://ru.wikipedia.org/wiki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&#1075;&#1077;&#1088;&#1086;&#1080;&#1087;&#1092;&#1086;.&#1088;&#1092;/?id=2443" TargetMode="External"/><Relationship Id="rId4" Type="http://schemas.openxmlformats.org/officeDocument/2006/relationships/hyperlink" Target="https://moyaokruga.ru/znamya_marij_ehl/?topcategoryid=50&amp;categoryid=5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ученик\Desktop\3242755bf46d2d7a675d502db8547f0a.jpeg"/>
          <p:cNvPicPr>
            <a:picLocks noChangeAspect="1" noChangeArrowheads="1"/>
          </p:cNvPicPr>
          <p:nvPr/>
        </p:nvPicPr>
        <p:blipFill>
          <a:blip r:embed="rId2" cstate="print">
            <a:lum bright="-4000" contras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712968" cy="307183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  <a:t>ГЕРОИ </a:t>
            </a:r>
            <a: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  <a:t>СОВЕТСКОГО СОЮЗА</a:t>
            </a:r>
            <a:b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  <a:t>УРОЖЕНЦЫ</a:t>
            </a:r>
            <a: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cs typeface="Times New Roman" pitchFamily="18" charset="0"/>
              </a:rPr>
              <a:t>МАРИ-ТУРЕКСКОГО РАЙОНА</a:t>
            </a:r>
            <a:r>
              <a:rPr lang="ru-RU" sz="54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168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5736130" cy="10246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Суворов Сергей Романович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(07.10.1922 – 17.07.1942) 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2357430"/>
            <a:ext cx="5172051" cy="3857652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фронте с марта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1942 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стрелок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774-го стрелкового  полка  222–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дивизии Западного фронта, рядовой. 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13.07.1942 г.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 время атаки на позиции противника в с.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Агафьино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Калужской области получил семь ранений, оставшись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поле боя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один, уничтожил автоматным огнем 22 солдата врага.  Ночью спасен санитарами, на четвертые сутки умер в госпитале от ран. </a:t>
            </a:r>
          </a:p>
          <a:p>
            <a:pPr marL="0" indent="361950" algn="just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Союза, 31.03.1943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(первый среди марийцев).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Похоронен  в  п.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Износки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Калужской области. 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Его именем названы улица в Йошкар-Оле,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Сысоевская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Мари-Турекского района.</a:t>
            </a: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5" y="1071546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в деревне  Большая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Вочерма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Мари-Турекского района. Окончил Большеруяльскую школу,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Мари-Биляморское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педагогическое училище, работал учителем.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C:\Users\USER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1"/>
            <a:ext cx="3096344" cy="4633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976664" cy="571504"/>
          </a:xfrm>
        </p:spPr>
        <p:txBody>
          <a:bodyPr>
            <a:noAutofit/>
          </a:bodyPr>
          <a:lstStyle/>
          <a:p>
            <a:r>
              <a:rPr lang="ru-RU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Тверетинов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Дмитрий Иванович </a:t>
            </a:r>
            <a:b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07.11.1923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1956)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700808"/>
            <a:ext cx="5832648" cy="3816424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ноябре 1942 г. был призван  в РККА. С января 1943г – на фронтах Великой Отечественной войны. К сентябрю 1944г. младший лейтенант Д.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Тверетинов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командовал ротой 1343-го стрелкового полка 399-й стрелковой дивизии 48-й армии 1-го Белорусского фронта.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 сентября  1944 г.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Тверетинов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несмотря на чрезвычайно плотный огонь противника, первым со своей ротой форсировал р.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Нарев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захватил плацдарм и прочно укрепился. Сдерживая натиск противника и уничтожая  его живую силу и технику, силами одной только роты,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Тверетинов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способствовал переправе остальных стрелковых подразделений, а затем принял активное участие в боях за расширение плацдарма на западном берегу реки.  За героизм, проявленный в этих боях, младший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лейтенант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980728"/>
            <a:ext cx="45828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7 ноября 1923 г.  в д. Русская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Мосара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Мари-Турекского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Марийской АССР. Окончил 7 классов,  после школы работал в колхозе.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116632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2732299" cy="4111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79512" y="5445224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Тверетинов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был представлен к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званию Героя Советского Союза.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5877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 сентября 1944 года ему было присвоено воинское звание лейтенант. Д. И.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Тверетинов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участник Парада Победы  24 июня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1945 г.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Москве на Красной площади.</a:t>
            </a:r>
          </a:p>
          <a:p>
            <a:pPr indent="36195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Умер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1956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Похоронен на Первомайском кладбище Твери.</a:t>
            </a: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736130" cy="571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Тюлькин Яков Николаевич </a:t>
            </a:r>
            <a:b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22.10.1896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– 12.08.1958)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2420888"/>
            <a:ext cx="5760640" cy="3312368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1943 г. Я.Н.Тюлькин повторно был призван в армию. В начале 1943 г. стал пулеметчиком 1-го батальона 269-го полка 136–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стрелковой дивизии. Отличился во время битвы за Днепр.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ночь с 1 на 2 октября 1943 г. расчет Тюлькина переправился через Днепр в районе острова Казачий и принял активное участие в боях за захват и удержание плацдарма на его западном берегу, отразив три немецкие контратаки. 13-14 октября 1943 г. во время боёв за с.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Лютеж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Выжгородского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Киевской области Украинской ССР он, находясь впереди  основных сил, сорвал немецкую контратаку, нанеся противнику большие потери.  Указом</a:t>
            </a: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071546"/>
            <a:ext cx="4071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275856" y="1000108"/>
            <a:ext cx="47251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13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 в д. Русская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Купта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(ныне Мари-Турекский район Республики Марий Эл) в семье крестьянина. Окончил начальную школу. Участвовал в боях Гражданской войны. Демобилизовавшись, проживал и работал в Джамбуле. </a:t>
            </a:r>
          </a:p>
          <a:p>
            <a:pPr indent="441325"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2942041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79512" y="5373216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Президиума Верховного Совета СССР от 10 января 1944 г. сержанту Я. Н. Тюлькину присвоено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звание Героя Советского Союза с вручением ордена Ленина и медали «Золотая Звезда.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 окончания войны гвардии сержант Тюлькин был демобилизован. Проживал в Ставрополе. </a:t>
            </a:r>
            <a:r>
              <a:rPr lang="ru-RU" sz="1600" b="1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Скончался 12 августа 1958 года, похоронен на Даниловском кладбище города Ставрополь.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736130" cy="571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Халев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Василий Дмитриевич  </a:t>
            </a:r>
            <a:b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(14.01.1913–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02.07.1944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980728"/>
            <a:ext cx="5760640" cy="4574882"/>
          </a:xfrm>
        </p:spPr>
        <p:txBody>
          <a:bodyPr>
            <a:noAutofit/>
          </a:bodyPr>
          <a:lstStyle/>
          <a:p>
            <a:pPr marL="0" indent="361950" algn="just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14 января 1913 г.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рабочем поселке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«Мариец»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Мари-Турекского района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Марийской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АССР,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семье рабочего. Русский. Образование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неполное среднее. В 1935-1937 годах находился на действительной военной службе в Красной Армии, после чего жил и работал в с. Алексеевском. С 1940 г. - на сверхсрочной  службе в Казанском пехотном, а затем Казанском танковом училищах. Участник Великой Отечественной войны с июня 1941 г. В 1944 г. окончил фронтовые курсы офицеров-танкистов. Командир огнемётного танка «Т-34» 47-го отдельного огнемётного танкового полка младший  лейтенант 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Халев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особо отличился в боях за освобождение Витебской области Белоруссии. </a:t>
            </a:r>
          </a:p>
          <a:p>
            <a:pPr marL="0" indent="361950" algn="just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Командир  танка мл. лейтенант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Халев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 боях за Полоцк первым на своем танке ворвался в город, уничтожая из пушки и огнемёта живую силу и технику противника. Израсходовав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боеприпасы, его танк был подбит,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экипаж до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последней минуты отбивался гранатами.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071547"/>
            <a:ext cx="4392488" cy="52322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9" y="188640"/>
            <a:ext cx="95530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MainMasterContentPlaceHolder_InsidePlaceHolder_articleMainImage" descr="https://moyaokruga.ru/img/image_detail_new2/dca09672-225a-4b1e-aac1-0d08637f07b9.jpg">
            <a:hlinkClick r:id="rId3"/>
          </p:cNvPr>
          <p:cNvPicPr/>
          <p:nvPr/>
        </p:nvPicPr>
        <p:blipFill>
          <a:blip r:embed="rId4" cstate="print"/>
          <a:srcRect l="25596" t="-1073" r="24434"/>
          <a:stretch>
            <a:fillRect/>
          </a:stretch>
        </p:blipFill>
        <p:spPr bwMode="auto">
          <a:xfrm>
            <a:off x="251520" y="1124744"/>
            <a:ext cx="2845550" cy="4446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51520" y="5661248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оставив завоёванного рубежа,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Халев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вместе со своей боевой машиной сгорел, но в плен не сдался.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Указом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Президиума Верховного Совета СССР от 24 марта 1945 года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младшему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лейтенанту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Халеву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Василию Дмитриевичу посмертно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присвоено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	звание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Героя Советского Союза.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209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071546"/>
            <a:ext cx="62151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Источники</a:t>
            </a:r>
          </a:p>
          <a:p>
            <a:endParaRPr lang="ru-RU" dirty="0" smtClean="0"/>
          </a:p>
          <a:p>
            <a:r>
              <a:rPr lang="en-US" dirty="0" smtClean="0">
                <a:hlinkClick r:id="rId2"/>
              </a:rPr>
              <a:t>https://ru.wikipedia.org/wiki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http://mari-el.gov.ru/mturek/Pages/district/district-general-information.aspx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https://moyaokruga.ru/znamya_marij_ehl/?topcategoryid=50&amp;categoryid=52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5"/>
              </a:rPr>
              <a:t>http://xn--c1aejxbfe9a.xn--p1ai/?id=2443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09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572272"/>
            <a:ext cx="8229600" cy="28572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3857628"/>
            <a:ext cx="7786742" cy="337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5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5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5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5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5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5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55576" y="418328"/>
            <a:ext cx="7848872" cy="669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годы Великой Отечественной войны из Марийской АССР ушли на фронт свыше 142 тысяч человек, из них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75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тысяч пали смертью храбрых и погибли в плену. </a:t>
            </a:r>
          </a:p>
          <a:p>
            <a:pPr marR="0" lvl="0" indent="357188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Высшей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награды страны –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звания Героя Советского Союза – удостоены 53 человека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связавших судьбу с нашим краем, из них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36 героев - уроженцы нашей республики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том числе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15 - мари  по национальности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R="0" lvl="0" indent="357188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годы Великой Отечественной войны на защиту Родины с Мари–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Турекского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было призвано свыше 13 тысяч человек, 5420 наших земляков не вернулись с полей сражений.  Каждый четвёртый Герой Советского Союза из Марийской республики – уроженец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Мари-Турекского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района.</a:t>
            </a:r>
          </a:p>
          <a:p>
            <a:pPr marR="0" lvl="0" indent="357188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+mj-ea" charset="0"/>
                <a:cs typeface="Times New Roman" pitchFamily="18" charset="0"/>
              </a:rPr>
              <a:t>В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+mj-ea" charset="0"/>
                <a:cs typeface="Times New Roman" pitchFamily="18" charset="0"/>
              </a:rPr>
              <a:t>год празднования 75-ой годовщины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+mj-ea" charset="0"/>
                <a:cs typeface="Times New Roman" pitchFamily="18" charset="0"/>
              </a:rPr>
              <a:t>Великой Победы мы вспомним имена и подвиги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+mj-ea" charset="0"/>
                <a:cs typeface="Times New Roman" pitchFamily="18" charset="0"/>
              </a:rPr>
              <a:t>наших земляков – Героев Советского Союза, сыно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мари-турекской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земли.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168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736130" cy="571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Алексеев </a:t>
            </a:r>
            <a:r>
              <a:rPr lang="ru-RU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Евсей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Алексеевич  </a:t>
            </a:r>
            <a:b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21.12.1921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– 11.11.1979)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2420888"/>
            <a:ext cx="5688632" cy="32403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дуге, участвовал в освобождении Левобережной Украины .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Звание Героя Советского Союза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получил за участие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Чернигов-Припятьской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наступательной операции. В его наградных документах отмечено, что только за период с 17 по 18 сентября 1943 года в районе населенных пунктов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Злишнев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Кудровка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 Алексеев прямой наводкой орудия уничтожил два миномета противника, столько же станковых пулеметов, противотанковое орудие, наблюдательный пункт и 16 гитлеровцев. 21 сентября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1943г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противник при обходе с фланга контратаковал части Красной армии. Алексеев выкатил орудие на прямую наводку и отразил две контратаки противника, при этом уничтожив один миномет и подавив огонь двух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000109"/>
            <a:ext cx="489654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д.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Сардаял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Мари-Турекского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Марийской АССР. Окончил 4 класса,  после школы работал в колхозе.</a:t>
            </a:r>
          </a:p>
          <a:p>
            <a:pPr indent="35877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1940 г.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призван в Красную армию. Участник Великой Отечественной войны с 22 июня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1941 г.,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воевал под Одессой, в Сталинграде, на Курской </a:t>
            </a: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18864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2880320" cy="4256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79512" y="5661248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пулеметных точек противника.  29 сентября огнем прикрывал переправу подразделения через Днепр в районе с. Мысы (Черниговская область), участвовал в бою за плацдарм.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Трудный боевой путь закончил штурмом Берлина.  Умер 11 ноября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1979 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36195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Похоронен на кладбище с.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Мамсинер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Мари-Турекского района.</a:t>
            </a: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736130" cy="571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Ардашев Валентин Кузьмич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(14.01.1925 – 22.05.2000 )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2492896"/>
            <a:ext cx="5688632" cy="3384376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январе 1943 года был призван в РККА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Косолаповским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райвоенкоматом, на фронте с марта того же года.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сентябре 1943 г. Ардашев одним из первых в полку переправился  через Днепр в районе д.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Вищин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(Рогачевский район Гомельской области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Белорусии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). Ворвался в укрепленный опорный пункт врага, уничтожил гранатами и из автомата много солдат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противника,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четырех взял в плен.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23 июля 1944 года за образцовое выполнение заданий командования и проявленные мужество и героизм в боях красноармейцу Ардашеву  В. К.  присвоено звание</a:t>
            </a: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071546"/>
            <a:ext cx="4071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31445" y="18864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275856" y="980728"/>
            <a:ext cx="47525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13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в починке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Новосельский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Уржумского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(ныне - территория РМЭ). Окончил семилетнюю школу в 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Александровск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Пермской области, учился на курсах слесарей. Работал кузнецом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Косолаповской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МТС Мари-Турекского района Марийской АССР.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3074" name="Picture 2" descr="C:\Users\ученик\Desktop\Стенд в музей\Ардашев В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2901470" cy="4116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79512" y="5805264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Героя Советского Союза с вручением ордена Ленина и медали «Золотая звезда».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 войны работал трактористом в г. Брянске. Умер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2000 году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 Похоронен в Брянске.</a:t>
            </a: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736130" cy="571504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Гвоздев Алексей Федорович</a:t>
            </a:r>
            <a:b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18.08.1923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– 25.01.1984)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2492896"/>
            <a:ext cx="5544616" cy="3096344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июне 1941 г. был призван в Красную  Армию и направлен в Саратовское танковое училище.  С 22 января 1943 года - на фронтах Великой Отечественной войны. К августу 1944 г. старший лейтенант А. Гвоздев командовал танковым взводом 3-й танковой бригады 23-го танкового корпуса конно-танковой группы 2-го Украинского фронта. Отличился во время Ясско-Кишинёвской операции.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22 августа 1944 г. Гвоздев одним из первых ворвался в румынский г.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Тыргу-Фрумос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Его взвод в боях за город уничтожил 6 дзотов, 6 артиллерийских орудий, 9 пулемётов. 23 августа взвод Гвоздева переправился через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071546"/>
            <a:ext cx="4071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419872" y="1000108"/>
            <a:ext cx="450971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13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 в д.Малые Коршуны  Мари-Турекского района Марийской АССР в русской крестьянской семье. Учился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Пумаринской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начальной,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Косолаповской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средней школах, Куйбышевском механическом техникуме.</a:t>
            </a:r>
          </a:p>
          <a:p>
            <a:pPr indent="441325"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41325"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41325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1"/>
            <a:ext cx="3024336" cy="4223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79512" y="5517232"/>
            <a:ext cx="87849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реку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Серет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уничтожив несколько дзотов и огневых точек. В бою был ранен, но поля боя не покинул. За участие в тех боях, за умелое руководство взводом в разведке и проявленное при этом геройство и мужество старший лейтенант Гвоздев был удостоен высшей Правительственной награды –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звания Героя Советского Союза.</a:t>
            </a:r>
          </a:p>
          <a:p>
            <a:pPr indent="36195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Умер 25 января 1984 г. Похоронен на Рубёжном кладбище Самары.</a:t>
            </a: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736130" cy="571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Долганов Иван Иосифович </a:t>
            </a:r>
            <a:b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(27.11. 1925– 01.06.1956)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2204864"/>
            <a:ext cx="5616624" cy="3888432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сентябре  1941 года Долганов был призван на службу в РККА. Служил в противотанковой артиллерии, сначала на Юго-Западном, затем на 3-м Украинском и 1-м Прибалтийском фронтах. 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16 августа 1944 г. танки противника, перерезав шоссе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Кельме-Шуляй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двинулись на огневые позиции батареи. На орудие шло 8 танков. Иван Долганов заменил раненного наводчика и подбил 3 танка. Когда орудие было повреждено, организовал оборону и уничтожал врага из стрелкового оружия до подхода подкрепления. Был ранен , но поле боя не покинул. 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 проявленное мужество, героизм и отвагу в  боях старший сержант Долганов был представлен к званию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Героя Советского Союза с вручением ордена Ленина и медали "Золотая Звезда".</a:t>
            </a: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071546"/>
            <a:ext cx="4071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347864" y="1000108"/>
            <a:ext cx="45817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13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 в д. Медведево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Пижанского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 Кировской области в семье крестьянина. Некоторое время семья Долганова проживала в п.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Мари-Турек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где он получил среднее образование в местной школе.</a:t>
            </a:r>
          </a:p>
          <a:p>
            <a:pPr indent="441325"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3024336" cy="3972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79512" y="587727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 войны жил в Йошкар-Оле и трудился на одном из заводов. 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Скончался  1 июня 1956 года, похоронен на Покровском кладбище г. Советск Кировской области.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5736130" cy="10246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Заровняев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Анатолий Иванович </a:t>
            </a:r>
            <a:b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(11.01.1922 – 13.09.1977) 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357430"/>
            <a:ext cx="5218932" cy="3857652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мае 1941 г. призван на срочную службу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армии,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направлен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Балашовскую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военную школу пилотов.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фронтах  Великой Отечественной войны с апреля 1944 г. За годы войны командир звена 76-го Гвардейского штурмового авиационного полка Анатолий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Заровняев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совершил 120 боевых вылетов, уничтожил 40 фашистских танков, восемь самолетов противника на земле и два в воздухе, два морских транспорта, не считая автомашин,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арторудий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 живой силы врага. Его боевые заслуги оценены высочайшей наградой –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званием "Герой Советского Союза".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Заровняев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 участник Парада Победы  24 июня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1945 г.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Москве на Красной площади.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Скончался 13 сентября 1977 года. Похоронен на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Хохряковском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кладбище в Ижевске.</a:t>
            </a: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3" y="1071547"/>
            <a:ext cx="43833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13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в д.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Сюдумарь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Мари-Турекского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Марийской АССР. </a:t>
            </a:r>
          </a:p>
          <a:p>
            <a:pPr indent="4413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1938 году окончил семилетнюю школу. Работал на Ижевском  машиностроительном заводе.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ученик\Desktop\Стенд в музей\Заровня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3255651" cy="4427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5736130" cy="7388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Марьин Иван Ильич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(06.07.1922 – 31.01.1999) 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3899" y="3071810"/>
            <a:ext cx="5076056" cy="3143272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боях с немецко-фашистскими захватчиками участвовал с октября 1941 года до последних дней войны, прошел путь от Москвы до Кенигсберга.  Всего за время войны И. И. Марьин совершил 793 боевых вылета.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15 мая 1946 года за мужество и героизм, проявленные при нанесении бомбардировочных ударов по врагу, гвардии старшему лейтенанту И.И.Марьину присвоено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звание Героя Советского Союза с вручением ордена Ленина и медали «Золотая звезда».</a:t>
            </a:r>
          </a:p>
          <a:p>
            <a:pPr marL="0" indent="361950"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98913" y="1071546"/>
            <a:ext cx="384492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в селе Мари-Билямор Мари-Турекского района Марийской АССР в семье служащего. С детских лет жил с родителями в городе Красноуфимск Свердловской области. Учился в средней школе № 1. </a:t>
            </a:r>
          </a:p>
          <a:p>
            <a:pPr indent="3651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1940 г. поступил в авиационное училище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г.Челябинск.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3312368" cy="4263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79512" y="6093296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Похоронен Герой Советского Союза на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Троекуровском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кладбище столицы.</a:t>
            </a: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8604"/>
            <a:ext cx="5736130" cy="571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Меркушев Иван Иванович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23.07.1923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– 26.11.1999)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2204864"/>
            <a:ext cx="5616624" cy="3312368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феврале 1942 года И. И. Меркушев был призван в РККА. В 1943 году окончил Краснодарское пулемётно-миномётное училище. В августе 1943 года, получив звание лейтенанта, был направлен на Центральный фронт, определен командиром минометной батареи в 106-й минометный полк. Отличился во время штурма Берлина. В конце апреля 1945 г. в районе станции метро 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Шёнхаузен-Аллее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», когда наблюдательный пункт Меркушева был окружен противником, он не покинул своего поста, продолжая руководить действиями дивизиона, вызывая огонь на себя. </a:t>
            </a:r>
          </a:p>
          <a:p>
            <a:pPr marL="0" indent="36195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 мужество, бесстрашие и готовность к самопожертвованию во имя выполнения своего долга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071546"/>
            <a:ext cx="4071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111255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419872" y="1000108"/>
            <a:ext cx="450971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1325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 в д. Верхняя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Сенда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Мари-Турекского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Марийской АССР. После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окончания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Сендинской восьмилетней школы, учился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Нартасском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сельскохозяйственном техникуме. </a:t>
            </a:r>
          </a:p>
          <a:p>
            <a:pPr indent="441325"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41325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3024336" cy="4158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79512" y="5426839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перед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Родиной, старший лейтенант Меркушев был представлен командованием к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званию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Героя Советского Союза. </a:t>
            </a:r>
          </a:p>
          <a:p>
            <a:pPr indent="36195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 войны продолжил службу в Советской Армии.  Проживал и работал в г. Алчевске Луганской области Украины.  Умер 26 ноября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1999 г.,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похоронен в Алчевске.</a:t>
            </a:r>
          </a:p>
        </p:txBody>
      </p:sp>
    </p:spTree>
    <p:extLst>
      <p:ext uri="{BB962C8B-B14F-4D97-AF65-F5344CB8AC3E}">
        <p14:creationId xmlns="" xmlns:p14="http://schemas.microsoft.com/office/powerpoint/2010/main" val="7869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2329</TotalTime>
  <Words>1940</Words>
  <Application>Microsoft Office PowerPoint</Application>
  <PresentationFormat>Экран (4:3)</PresentationFormat>
  <Paragraphs>119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ГЕРОИ  СОВЕТСКОГО СОЮЗА УРОЖЕНЦЫ МАРИ-ТУРЕКСКОГО РАЙОНА   </vt:lpstr>
      <vt:lpstr>  .               </vt:lpstr>
      <vt:lpstr>Алексеев Евсей Алексеевич   (21.12.1921– 11.11.1979) </vt:lpstr>
      <vt:lpstr>Ардашев Валентин Кузьмич   (14.01.1925 – 22.05.2000 ) </vt:lpstr>
      <vt:lpstr>Гвоздев Алексей Федорович  (18.08.1923 – 25.01.1984) </vt:lpstr>
      <vt:lpstr>Долганов Иван Иосифович  (27.11. 1925– 01.06.1956) </vt:lpstr>
      <vt:lpstr>Заровняев Анатолий Иванович  (11.01.1922 – 13.09.1977)  </vt:lpstr>
      <vt:lpstr>Марьин Иван Ильич  (06.07.1922 – 31.01.1999)  </vt:lpstr>
      <vt:lpstr>Меркушев Иван Иванович   (23.07.1923 – 26.11.1999) </vt:lpstr>
      <vt:lpstr>Суворов Сергей Романович  (07.10.1922 – 17.07.1942)  </vt:lpstr>
      <vt:lpstr>Тверетинов Дмитрий Иванович  (07.11.1923– 1956) </vt:lpstr>
      <vt:lpstr>Тюлькин Яков Николаевич  (22.10.1896– 12.08.1958) </vt:lpstr>
      <vt:lpstr>Халев Василий Дмитриевич   (14.01.1913– 02.07.1944) </vt:lpstr>
      <vt:lpstr>Слайд 14</vt:lpstr>
      <vt:lpstr>Слайд 15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ученик</cp:lastModifiedBy>
  <cp:revision>141</cp:revision>
  <dcterms:created xsi:type="dcterms:W3CDTF">2015-02-17T08:35:42Z</dcterms:created>
  <dcterms:modified xsi:type="dcterms:W3CDTF">2020-12-03T08:37:33Z</dcterms:modified>
</cp:coreProperties>
</file>