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69" d="100"/>
          <a:sy n="69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994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25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4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56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4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00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1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50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1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2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8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1B067-0873-454E-9B57-D80C5D471EBC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9D157-4BD3-4DB5-9620-0D9293042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4931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2508027"/>
            <a:ext cx="4139952" cy="103202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Составила воспитатель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Комышева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523875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48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ridus.ru/images/2019/7/15/945128/in_article_fe4373ca4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"/>
          <a:stretch/>
        </p:blipFill>
        <p:spPr bwMode="auto">
          <a:xfrm>
            <a:off x="395536" y="188640"/>
            <a:ext cx="431080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4" r="10190" b="6116"/>
          <a:stretch/>
        </p:blipFill>
        <p:spPr bwMode="auto">
          <a:xfrm>
            <a:off x="4572000" y="3554139"/>
            <a:ext cx="43108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5152" y="548680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Флаги вывешиваются во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время праздников,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4336" y="465313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люди несут их в руках во время демонстраций, </a:t>
            </a:r>
          </a:p>
        </p:txBody>
      </p:sp>
    </p:spTree>
    <p:extLst>
      <p:ext uri="{BB962C8B-B14F-4D97-AF65-F5344CB8AC3E}">
        <p14:creationId xmlns:p14="http://schemas.microsoft.com/office/powerpoint/2010/main" val="112932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regnum.ru/uploads/pictures/news/2020/06/24/regnum_picture_15929805372881816_nor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16" y="164037"/>
            <a:ext cx="8677864" cy="578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6237312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Военные несут флаги во время парада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3784"/>
            <a:ext cx="7920880" cy="530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1540" y="5785940"/>
            <a:ext cx="8172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Спортсмены выносят флаги во время крупных соревнований (например, во время Олимпийских игр), а когда спортсмены одерживают победу,  в честь их страны торжественно поднимают флаг.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121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gunsfriend.ru/wp-content/uploads/0/5/8/05853cee436453c1aa02bc8bea89f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6165304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нарисован на каждом самолете.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299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59" y="188640"/>
            <a:ext cx="86463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11445" y="610348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есть на каждом корабле.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10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41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59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54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tlas-karta.ru/images/virtuemart/product/stani_flag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" t="15770" r="3782" b="16058"/>
          <a:stretch/>
        </p:blipFill>
        <p:spPr bwMode="auto">
          <a:xfrm>
            <a:off x="179511" y="188640"/>
            <a:ext cx="8787029" cy="6480720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3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khm.at/fileadmin/_processed_/csm_AM_PA_571_16131_1_a2aa168d0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60648"/>
            <a:ext cx="4381500" cy="60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ic.pics.livejournal.com/terskiykazak/32244818/166577/166577_origina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104456" cy="6038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18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i.mycdn.me/i?r=AzEPZsRbOZEKgBhR0XGMT1RkNOiNpuaPL1ZLCgC9bu1Kf6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76" y="92296"/>
            <a:ext cx="8208779" cy="654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60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https://magazin-simvoliki.ru/uploads/product/4200/4216/2019-05-21_15-49-16_2019-05-21_15-49-5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93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useum-otradny.ru/sites/default/files/images/2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8" t="38050" r="71294" b="44138"/>
          <a:stretch/>
        </p:blipFill>
        <p:spPr bwMode="auto">
          <a:xfrm>
            <a:off x="1541662" y="1942026"/>
            <a:ext cx="256328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museum-otradny.ru/sites/default/files/images/2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38050" r="41700" b="44138"/>
          <a:stretch/>
        </p:blipFill>
        <p:spPr bwMode="auto">
          <a:xfrm>
            <a:off x="5032616" y="1916831"/>
            <a:ext cx="2640163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museum-otradny.ru/sites/default/files/images/2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8" t="65783" r="42025" b="17109"/>
          <a:stretch/>
        </p:blipFill>
        <p:spPr bwMode="auto">
          <a:xfrm>
            <a:off x="1649707" y="4403519"/>
            <a:ext cx="2455244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46" t="65790" r="9919" b="17095"/>
          <a:stretch/>
        </p:blipFill>
        <p:spPr bwMode="auto">
          <a:xfrm>
            <a:off x="5004041" y="4429122"/>
            <a:ext cx="2668738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94932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Найдите флаг  России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5621" y="1196752"/>
            <a:ext cx="1445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9213" y="3591782"/>
            <a:ext cx="1670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3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орватия 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6565" y="3651257"/>
            <a:ext cx="1800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Франция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69213" y="1196751"/>
            <a:ext cx="2016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идерланды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59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nan-news.ru/wp-content/uploads/2018/05/flag-i-kreml-10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27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1296" y="5782369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Флаг символизирует нашу Родину. Он развевается над зданием правительства в каждом городе, и конечно же, над Кремлем в Москве.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5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98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Составила воспитатель  Комышева Е.А.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79090592252</dc:creator>
  <cp:lastModifiedBy>79090592252</cp:lastModifiedBy>
  <cp:revision>17</cp:revision>
  <dcterms:created xsi:type="dcterms:W3CDTF">2022-08-15T17:56:33Z</dcterms:created>
  <dcterms:modified xsi:type="dcterms:W3CDTF">2022-08-22T03:08:38Z</dcterms:modified>
</cp:coreProperties>
</file>