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017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28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947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8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97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529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91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97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7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777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90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0"/>
              </a:schemeClr>
            </a:gs>
            <a:gs pos="50000">
              <a:srgbClr val="FFC000"/>
            </a:gs>
            <a:gs pos="100000">
              <a:schemeClr val="accent2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734C0-BF1B-4B43-A2B1-72624729B82A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FFE07-5063-45FB-922A-BB20E74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51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СИЛЬНЫЕ ДУХОМ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733256"/>
            <a:ext cx="6872808" cy="6229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Составила воспитатель Комышева Е.А.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748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c.pics.livejournal.com/cand_orel/85803014/4342990/4342990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6869236" cy="455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5075" y="5013176"/>
            <a:ext cx="856496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РЭЙ ЧАРЛЬЗ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Рэй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Ч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арльз. Знаменитый американский слепой музыкант, 17 раз был награжден премиями. Он ослеп еще в детстве.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686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https://azertag.az/files/2022/3/1200x630/1662019302342458193_1200x6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8925"/>
            <a:ext cx="6192688" cy="422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4488120"/>
            <a:ext cx="892899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ОСКАР ПИСТОРИУС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Оскар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историус инвалид с рождения. Не имея ног ниже колена, он стал легкоатлетом – бегуном, причем после многочисленных побед на соревнованиях для инвалидов, он добился права соревноваться с полностью здоровыми спортсменами и достиг больших успехов.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585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664327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Все эти люди сильны духом и живут или жили полной жизнью. Они не сдавались, не опускали рук. Вот у кого стоит поучиться мужеству.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656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12776"/>
            <a:ext cx="75608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Существует много примеров, когда люди с ограниченными возможностями не просто выживают, а становятся знаменитыми.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95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heese-head.ru/wp-content/uploads/9/a/8/9a8280ddcbcc2f30238da9720c3d630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260648"/>
            <a:ext cx="5138961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980728"/>
            <a:ext cx="32403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ЛЮДВИГ ВАН БЕТХОВЕН</a:t>
            </a:r>
          </a:p>
          <a:p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Бетховен полностью оглох, но именно с этого времени композитор создал свои самые известные произведения.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623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yamogumag.ru/images/vdokhnovenie/geroj-sovetskogo-soyuza-letchik-aleksej-petrovich-maresev/ezy3p0kcw0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052527"/>
            <a:ext cx="5755077" cy="448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476672"/>
            <a:ext cx="288032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АЛЕКСЕЙ МАРЕСЬЕВ</a:t>
            </a:r>
          </a:p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Летчик Алексей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Маресьев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во время войны потерял ступни ног, но продолжал летать с протезами. Он стал живым доказательством того, что обстоятельства можно преодолеть.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386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7/7e/Rooseveltinwheelchai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7"/>
          <a:stretch/>
        </p:blipFill>
        <p:spPr bwMode="auto">
          <a:xfrm>
            <a:off x="179512" y="548680"/>
            <a:ext cx="544260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96136" y="551384"/>
            <a:ext cx="3198355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ФРАНКЛИН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РУЗВЕЛЬТ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Франклин Рузвельт – 32-й президент США – был болен полиомиелитом.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Рузвельт оказался парализованным и прикованным к инвалидной коляске, что не помешало ему оставаться политиком и даже стать президентом.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521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histrf.ru/images/common/20/NYh4bbbPwjJEuO11dEjNgQ5TpblarKfKZc9fYpq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618" y="116632"/>
            <a:ext cx="6922756" cy="415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4270286"/>
            <a:ext cx="856895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НИКОЛАЙ ОСТРОВСКИЙ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Николай Островский успел сменить множество профессий. Но главное – он написал роман «Как закалялась сталь». Уже в юности произошло «окостенение» позвоночника и в 36 лет писатель стал слепым и парализованным. Он больше не вставал с кровати, но продолжал писать.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260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usmagazine.com/wp-content/uploads/2018/03/181182561_stephen-hawking-zo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764704"/>
            <a:ext cx="422103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1431" y="188640"/>
            <a:ext cx="4710609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СТИВЕН ХОКИНГ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Лауреат Нобелевской премии. Физик и математик мирового уровня, считается вторым по величине ученым 20 века после Эйнштейна.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Парализован практически полностью. У него двигаются только пальцы правой руки. Которыми он управляет своим движущимся креслом и специальным компьютером, который за него говорит.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Жив и продолжает свои исследования, посетив даже Космос, снимается в научных программах, сериалах, фильмах.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283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avatars.dzeninfra.ru/get-zen_doc/1864855/pub_62768ff2e71a825dbd616e35_6276902df680416ea3994ea6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01468"/>
            <a:ext cx="4596524" cy="541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620688"/>
            <a:ext cx="324036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САРА БЕРНАР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Французская актриса. Ей ампутировали ногу, но она продолжала сниматься в фильмах до самой смерти. Ее считали величайшей актрисой и называли великолепной, неподражаемой Сарой.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20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dzeninfra.ru/get-zen_brief/5410458/pub_62cf17fb15d67a522f85dba8_62fd3ea4c82cec21d662364f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93" y="476672"/>
            <a:ext cx="4727563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89856" y="476672"/>
            <a:ext cx="407463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ВАЛЕНТИН ИВАНОВИЧ ДИКУЛЬ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Во время исполнения трюка в цирке упал с большой высоты. Приговор врачей был безжалостен: «перелом позвоночника и черепно-мозговая травма».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Дикуль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создал собственную методику восстановления, открыл центр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икуля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 Позже под его руководством появились по всей России и за рубежом клиники, в которых помогали людям.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6647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397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СИЛЬНЫЕ ДУХОМ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79090592252</dc:creator>
  <cp:lastModifiedBy>79090592252</cp:lastModifiedBy>
  <cp:revision>15</cp:revision>
  <dcterms:created xsi:type="dcterms:W3CDTF">2023-11-25T14:08:40Z</dcterms:created>
  <dcterms:modified xsi:type="dcterms:W3CDTF">2023-11-25T16:17:05Z</dcterms:modified>
</cp:coreProperties>
</file>