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2" r:id="rId5"/>
    <p:sldId id="263" r:id="rId6"/>
    <p:sldId id="265" r:id="rId7"/>
    <p:sldId id="264" r:id="rId8"/>
    <p:sldId id="270" r:id="rId9"/>
    <p:sldId id="273" r:id="rId10"/>
    <p:sldId id="271" r:id="rId11"/>
    <p:sldId id="275" r:id="rId12"/>
    <p:sldId id="276" r:id="rId13"/>
    <p:sldId id="266" r:id="rId14"/>
    <p:sldId id="280" r:id="rId15"/>
    <p:sldId id="278" r:id="rId16"/>
    <p:sldId id="288" r:id="rId17"/>
    <p:sldId id="283" r:id="rId18"/>
    <p:sldId id="290" r:id="rId19"/>
    <p:sldId id="267" r:id="rId20"/>
    <p:sldId id="292" r:id="rId21"/>
    <p:sldId id="277" r:id="rId22"/>
    <p:sldId id="285" r:id="rId23"/>
    <p:sldId id="286" r:id="rId24"/>
    <p:sldId id="282" r:id="rId25"/>
    <p:sldId id="287" r:id="rId26"/>
    <p:sldId id="294" r:id="rId27"/>
    <p:sldId id="293" r:id="rId28"/>
    <p:sldId id="295" r:id="rId29"/>
    <p:sldId id="29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B52BA-7931-4E6E-9883-3510DD4767C1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8BC-45F4-4C7D-BFCD-D3FB8140D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875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B52BA-7931-4E6E-9883-3510DD4767C1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8BC-45F4-4C7D-BFCD-D3FB8140D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165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B52BA-7931-4E6E-9883-3510DD4767C1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8BC-45F4-4C7D-BFCD-D3FB8140D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837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B52BA-7931-4E6E-9883-3510DD4767C1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8BC-45F4-4C7D-BFCD-D3FB8140D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768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B52BA-7931-4E6E-9883-3510DD4767C1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8BC-45F4-4C7D-BFCD-D3FB8140D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563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B52BA-7931-4E6E-9883-3510DD4767C1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8BC-45F4-4C7D-BFCD-D3FB8140D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590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B52BA-7931-4E6E-9883-3510DD4767C1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8BC-45F4-4C7D-BFCD-D3FB8140D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053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B52BA-7931-4E6E-9883-3510DD4767C1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8BC-45F4-4C7D-BFCD-D3FB8140D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455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B52BA-7931-4E6E-9883-3510DD4767C1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8BC-45F4-4C7D-BFCD-D3FB8140D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045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B52BA-7931-4E6E-9883-3510DD4767C1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8BC-45F4-4C7D-BFCD-D3FB8140D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162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B52BA-7931-4E6E-9883-3510DD4767C1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8BC-45F4-4C7D-BFCD-D3FB8140D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506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20000"/>
                <a:lumOff val="8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B52BA-7931-4E6E-9883-3510DD4767C1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898BC-45F4-4C7D-BFCD-D3FB8140D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687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Ижевск.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История рождения города.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5877272"/>
            <a:ext cx="7448872" cy="694928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Подготовила воспитатель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Е.А.Комышева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412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https://upload.wikimedia.org/wikipedia/commons/3/3f/Waterwheel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284984"/>
            <a:ext cx="3285555" cy="332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93"/>
          <a:stretch/>
        </p:blipFill>
        <p:spPr bwMode="auto">
          <a:xfrm>
            <a:off x="539552" y="188640"/>
            <a:ext cx="8117160" cy="2657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04835"/>
            <a:ext cx="4680520" cy="3695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458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s://vipdis.ru/wp-content/uploads/2021/07/u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45" y="332656"/>
            <a:ext cx="8464486" cy="5642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973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radischev.lib.tomsk.ru/images2/511_5._Bashegur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83" y="332656"/>
            <a:ext cx="860536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145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066"/>
          <a:stretch/>
        </p:blipFill>
        <p:spPr bwMode="auto">
          <a:xfrm>
            <a:off x="4067944" y="2564904"/>
            <a:ext cx="4796883" cy="414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11043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377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14" y="332656"/>
            <a:ext cx="8848233" cy="527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5657671"/>
            <a:ext cx="75608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Молотовый цех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Ижевском железоделательном заводе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6426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96" y="332656"/>
            <a:ext cx="8677605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74213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1787"/>
            <a:ext cx="4670425" cy="619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" t="6247" r="1774" b="4106"/>
          <a:stretch/>
        </p:blipFill>
        <p:spPr bwMode="auto">
          <a:xfrm>
            <a:off x="5216845" y="476672"/>
            <a:ext cx="375656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64087" y="3573016"/>
            <a:ext cx="36093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Продукция Ижевского железоделательного завода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623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Пугачёв на Ижевском железоковальном заводе в 1774 г. 1998 г. Художник Валентин Белых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89" y="260648"/>
            <a:ext cx="864672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2290" y="5373216"/>
            <a:ext cx="8646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Емельян Пугачев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Ижевском железоделательном заводе.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0399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Ижевский оружейный завод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81"/>
          <a:stretch/>
        </p:blipFill>
        <p:spPr bwMode="auto">
          <a:xfrm>
            <a:off x="251520" y="260648"/>
            <a:ext cx="558124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929" y="1484784"/>
            <a:ext cx="2822575" cy="403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3870" y="4403389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Ижевский оружейный завод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5877272"/>
            <a:ext cx="4941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Андрей Федорович 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ерябин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0891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https://img-fotki.yandex.ru/get/9314/97833783.7cf/0_e496c_1d11a968_ori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1"/>
          <a:stretch/>
        </p:blipFill>
        <p:spPr bwMode="auto">
          <a:xfrm>
            <a:off x="323528" y="188640"/>
            <a:ext cx="5155892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upload.wikimedia.org/wikipedia/commons/thumb/a/a7/Plant%2C_Izhevsk.jpg/800px-Plant%2C_Izhevs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063" y="3177754"/>
            <a:ext cx="4547657" cy="341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52" y="4077071"/>
            <a:ext cx="3767137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96136" y="620688"/>
            <a:ext cx="3058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Ижевский оружейный завод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782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Picture 18" descr="https://sun9-30.userapi.com/impg/z1CYndJehRWXUjhfCxcqFh7_DwaWfgGwrOZjag/hVmsP5EWLg0.jpg?size=1280x853&amp;quality=96&amp;sign=eb88ea43407f714e356658fdd5b8b7d9&amp;c_uniq_tag=CJkyrRklIw9JxHupZ7he2YoVtyXasSTBdjC5_IhuChI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568952" cy="5710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0272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4627460" cy="616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92080" y="2276872"/>
            <a:ext cx="34563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Памятник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А. Ф. Дерябину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Ижевске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336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https://upload.wikimedia.org/wikipedia/commons/thumb/d/d6/Sergej_Mosin_%28Sestroretsk%29.JPG/220px-Sergej_Mosin_%28Sestroretsk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2736304" cy="340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79912" y="914877"/>
            <a:ext cx="4680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Памятник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Сергею Ивановичу Мосину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Сестрорецке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7" name="Picture 7" descr="https://avatars.dzeninfra.ru/get-zen_doc/198002/pub_5a7289c6256d5cd76e1f3060_5a728a348c8be3dac6268765/scale_12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6679">
            <a:off x="2009698" y="2887889"/>
            <a:ext cx="5291644" cy="386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39042" y="580526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Винтовка Мосина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695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60" y="444500"/>
            <a:ext cx="8328025" cy="596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52556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avatars.mds.yandex.net/get-altay/2384894/2a00000174072c99b89b21699920ecbd2b8d/X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33" y="188640"/>
            <a:ext cx="8376931" cy="628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6526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Ижевск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176464" cy="282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https://ic.pics.livejournal.com/udmvoice/20075245/88451/88451_9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3"/>
          <a:stretch/>
        </p:blipFill>
        <p:spPr bwMode="auto">
          <a:xfrm>
            <a:off x="1975884" y="3068961"/>
            <a:ext cx="6992152" cy="358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0844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xn--c1aff6b0c.xn--p1ai/history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530822" cy="520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1720" y="5949280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Первый Ижевский трамвай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8924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s://izhlife.ru/uploads/posts/2020-04/1586851107_33_1943_g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10" y="402851"/>
            <a:ext cx="8067675" cy="455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48556" y="5343159"/>
            <a:ext cx="2491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Ижевский цирк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175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s://pobeda.permkrai.ru/upload/iblock/1a0/1a0119311d43fdb24b88955923a51f3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4127475" cy="331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6" descr="https://gornovosti.ru/media/filer_public/bd/43/bd436744-6eaa-4d03-99b1-d2871ac89067/voennyy_zavod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" b="3364"/>
          <a:stretch/>
        </p:blipFill>
        <p:spPr bwMode="auto">
          <a:xfrm>
            <a:off x="202906" y="188640"/>
            <a:ext cx="4159230" cy="293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8" name="Picture 8" descr="https://izvestiaur.ru/upload/from_old_sites/izvestiaur/86c/l6tc2stmo15xfqya6bmcfgr7zxvjjjxv/a3ffce9e4a1737b4f70a14463b0043b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188640"/>
            <a:ext cx="4397896" cy="293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0832" y="4088578"/>
            <a:ext cx="42423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Ижевск в годы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Великой Отечественной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войны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9821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sun9-23.userapi.com/impg/c858136/v858136354/1d66d6/HqdPS5_TI6c.jpg?size=1280x806&amp;quality=96&amp;sign=70151b5ebb2eab2cbe6acfd14f29c10b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5674"/>
            <a:ext cx="4608512" cy="290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https://phalera.net/pic/thumb/wings13025thum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" t="3629" r="4457"/>
          <a:stretch/>
        </p:blipFill>
        <p:spPr bwMode="auto">
          <a:xfrm>
            <a:off x="1475656" y="306370"/>
            <a:ext cx="1690389" cy="238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 descr="https://media.izi.travel/389e76ec-bb1d-434e-917a-b88648e70755/c3f34581-b92f-48a7-aec5-e217e37723f5_800x6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9"/>
          <a:stretch/>
        </p:blipFill>
        <p:spPr bwMode="auto">
          <a:xfrm>
            <a:off x="179512" y="3207657"/>
            <a:ext cx="4025230" cy="348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4008" y="4149080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313 стрелковая дивизия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9463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susanin.news/upload/iblock/783/78381bdff5e3a75899683709909a48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0257"/>
            <a:ext cx="7272808" cy="484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09353" y="5309980"/>
            <a:ext cx="5976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Калашников Михаил Тимофеевич.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Изобретатель стрелкового оружия.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322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sbpartner.ru/wp-content/uploads/2/9/e/29eba95dd5aaa03049068b3a708ea72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365" y="416629"/>
            <a:ext cx="4202857" cy="241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320480" cy="6114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7752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rasfokus.ru/images/photos/medium/c11146fddd1a828c84749ad73fdd0d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2"/>
          <a:stretch/>
        </p:blipFill>
        <p:spPr bwMode="auto">
          <a:xfrm>
            <a:off x="179511" y="404664"/>
            <a:ext cx="8770899" cy="559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501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pp.userapi.com/c836634/v836634366/20239/0EiBh-Aj4U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1827"/>
            <a:ext cx="8424936" cy="631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2270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99" y="620688"/>
            <a:ext cx="879734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8170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avatars.dzeninfra.ru/get-zen_doc/5217481/pub_62fa1b31b92a634d21d59729_62fa1c01127c84379ba597e0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" t="9697" r="2163"/>
          <a:stretch/>
        </p:blipFill>
        <p:spPr bwMode="auto">
          <a:xfrm>
            <a:off x="1475656" y="188640"/>
            <a:ext cx="6456219" cy="580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329" y="6031665"/>
            <a:ext cx="5592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Петр Иванович Шувалов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811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i.mycdn.me/i?r=AzEPZsRbOZEKgBhR0XGMT1RkfFW8r8JPbXvfyRUOu9GivqaKTM5SRkZCeTgDn6uOyic,https://i.mycdn.me/i?r=AzEPZsRbOZEKgBhR0XGMT1RkmU-q9RbKvFz8AwdjsUnexKaKTM5SRkZCeTgDn6uOyic,https://i.mycdn.me/i?r=AzEPZsRbOZEKgBhR0XGMT1Rkp_nl2f2QE_A0_cFXt2i1Ca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40" y="260648"/>
            <a:ext cx="8544949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774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.d-cd.net/2793a05s-19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02"/>
          <a:stretch/>
        </p:blipFill>
        <p:spPr bwMode="auto">
          <a:xfrm>
            <a:off x="290620" y="548680"/>
            <a:ext cx="8546924" cy="529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351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72</Words>
  <Application>Microsoft Office PowerPoint</Application>
  <PresentationFormat>Экран (4:3)</PresentationFormat>
  <Paragraphs>26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Ижевск.  История рождения города.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Ижевск.  История рождения города.</dc:title>
  <dc:creator>79090592252</dc:creator>
  <cp:lastModifiedBy>79090592252</cp:lastModifiedBy>
  <cp:revision>35</cp:revision>
  <dcterms:created xsi:type="dcterms:W3CDTF">2023-01-06T13:13:55Z</dcterms:created>
  <dcterms:modified xsi:type="dcterms:W3CDTF">2023-11-25T21:12:44Z</dcterms:modified>
</cp:coreProperties>
</file>