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62" r:id="rId3"/>
    <p:sldId id="269" r:id="rId5"/>
    <p:sldId id="263" r:id="rId6"/>
    <p:sldId id="272" r:id="rId7"/>
    <p:sldId id="276" r:id="rId8"/>
    <p:sldId id="295" r:id="rId9"/>
    <p:sldId id="280" r:id="rId10"/>
    <p:sldId id="296" r:id="rId11"/>
    <p:sldId id="281" r:id="rId12"/>
  </p:sldIdLst>
  <p:sldSz cx="10080625" cy="7559675"/>
  <p:notesSz cx="7559675" cy="1069149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470" y="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 pitchFamily="18"/>
              <a:ea typeface="Andale Sans UI" pitchFamily="2"/>
              <a:cs typeface="Tahoma" panose="020B0604030504040204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 pitchFamily="18"/>
              <a:ea typeface="Andale Sans UI" pitchFamily="2"/>
              <a:cs typeface="Tahoma" panose="020B0604030504040204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 pitchFamily="18"/>
              <a:ea typeface="Andale Sans UI" pitchFamily="2"/>
              <a:cs typeface="Tahoma" panose="020B0604030504040204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E86FA38-0E48-4979-9204-15D0FAA959B8}" type="slidenum">
              <a:rPr/>
            </a:fld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 pitchFamily="18"/>
              <a:ea typeface="Andale Sans UI" pitchFamily="2"/>
              <a:cs typeface="Tahoma" panose="020B0604030504040204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fld id="{054A48EB-E571-4391-9A91-740C568A4A42}" type="slidenum">
              <a:rPr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marR="0" lvl="0" indent="-215900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defRPr lang="ru-RU" sz="2000" b="0" i="0" u="none" strike="noStrike" kern="1200" cap="none" spc="0" baseline="0">
        <a:solidFill>
          <a:srgbClr val="000000"/>
        </a:solidFill>
        <a:uFillTx/>
        <a:latin typeface="Arial" panose="020B0604020202020204" pitchFamily="18"/>
        <a:cs typeface="Tahoma" panose="020B0604030504040204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35071E-E257-4F69-8A0D-08AEEEA619DA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373FB8-86A3-4588-B79A-8EB4B66B2B55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7E34EB-2E9D-49D9-A66F-95C310D4EEF3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B13204-0221-4F36-8D1E-44F85F330FD1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FEDAB1-D6B9-49F4-ACEA-64358886F2DD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31EE47-7544-4A01-9EF4-9F7057725AB8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5FE7C7-442D-446C-89EF-37B7DE182A51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B9CC39-B05A-453C-A191-49AB37A41CA6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5D5126-326C-445D-A8B9-16402813655E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1E2FA1-83A3-44B4-9430-6BE3EA91F960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945DDC-1A3C-4378-A629-B54A09F938BF}" type="slidenum">
              <a:rPr/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8" y="301322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2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anose="02020603050405020304" pitchFamily="18"/>
                <a:ea typeface="Andale Sans UI" pitchFamily="2"/>
                <a:cs typeface="Tahoma" panose="020B0604030504040204" pitchFamily="2"/>
              </a:defRPr>
            </a:lvl1pPr>
          </a:lstStyle>
          <a:p>
            <a:pPr lvl="0"/>
            <a:fld id="{12B1F9F4-E5D3-4EF0-A9EC-326F44550B52}" type="slidenum">
              <a:rPr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defRPr lang="ru-RU" sz="44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cs typeface="Tahoma" panose="020B0604030504040204" pitchFamily="2"/>
        </a:defRPr>
      </a:lvl1pPr>
    </p:titleStyle>
    <p:bodyStyle>
      <a:lvl1pPr marL="431800" marR="0" lvl="0" indent="-32385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defRPr lang="ru-RU" sz="32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ea typeface="Andale Sans UI" pitchFamily="2"/>
          <a:cs typeface="Tahoma" panose="020B0604030504040204" pitchFamily="2"/>
        </a:defRPr>
      </a:lvl1pPr>
      <a:lvl2pPr marL="864235" marR="0" lvl="1" indent="-323850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defRPr lang="ru-RU" sz="28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ea typeface="Andale Sans UI" pitchFamily="2"/>
          <a:cs typeface="Tahoma" panose="020B0604030504040204" pitchFamily="2"/>
        </a:defRPr>
      </a:lvl2pPr>
      <a:lvl3pPr marL="1296035" marR="0" lvl="2" indent="-288290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defRPr lang="ru-RU" sz="24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ea typeface="Andale Sans UI" pitchFamily="2"/>
          <a:cs typeface="Tahoma" panose="020B0604030504040204" pitchFamily="2"/>
        </a:defRPr>
      </a:lvl3pPr>
      <a:lvl4pPr marL="1727835" marR="0" lvl="3" indent="-215900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defRPr lang="ru-RU" sz="20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ea typeface="Andale Sans UI" pitchFamily="2"/>
          <a:cs typeface="Tahoma" panose="020B0604030504040204" pitchFamily="2"/>
        </a:defRPr>
      </a:lvl4pPr>
      <a:lvl5pPr marL="2160270" marR="0" lvl="4" indent="-215900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defRPr lang="ru-RU" sz="2000" b="0" i="0" u="none" strike="noStrike" kern="1200" cap="none" spc="0" baseline="0">
          <a:solidFill>
            <a:srgbClr val="000000"/>
          </a:solidFill>
          <a:uFillTx/>
          <a:latin typeface="Arial" panose="020B0604020202020204" pitchFamily="18"/>
          <a:ea typeface="Andale Sans UI" pitchFamily="2"/>
          <a:cs typeface="Tahoma" panose="020B0604030504040204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овое поле 9"/>
          <p:cNvSpPr txBox="1"/>
          <p:nvPr/>
        </p:nvSpPr>
        <p:spPr>
          <a:xfrm>
            <a:off x="8065135" y="5379085"/>
            <a:ext cx="1130300" cy="445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altLang="ru-RU" sz="2400" b="1"/>
          </a:p>
        </p:txBody>
      </p:sp>
      <p:sp>
        <p:nvSpPr>
          <p:cNvPr id="34" name="Текстовое поле 33"/>
          <p:cNvSpPr txBox="1"/>
          <p:nvPr/>
        </p:nvSpPr>
        <p:spPr>
          <a:xfrm>
            <a:off x="6911975" y="5829935"/>
            <a:ext cx="4342130" cy="3975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ru-RU" altLang="en-US"/>
          </a:p>
        </p:txBody>
      </p:sp>
      <p:pic>
        <p:nvPicPr>
          <p:cNvPr id="725" name="Рисунок 725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595" y="467360"/>
            <a:ext cx="5288280" cy="60439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Прямая со стрелкой 1"/>
          <p:cNvCxnSpPr/>
          <p:nvPr/>
        </p:nvCxnSpPr>
        <p:spPr>
          <a:xfrm>
            <a:off x="3889375" y="1993900"/>
            <a:ext cx="1511300" cy="1282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3921125" y="1979295"/>
            <a:ext cx="1479550" cy="6902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856990" y="3377565"/>
            <a:ext cx="1543685" cy="11944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082415" y="2699385"/>
            <a:ext cx="1318260" cy="13538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580890" y="4067810"/>
            <a:ext cx="819785" cy="628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808730" y="5292090"/>
            <a:ext cx="1591945" cy="111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663950" y="6083935"/>
            <a:ext cx="1880235" cy="279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17475" y="6389370"/>
            <a:ext cx="992822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Russia. I am  Russian. </a:t>
            </a:r>
            <a:endParaRPr lang="en-US" altLang="ru-RU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2" name="Изображение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863600" y="1403350"/>
            <a:ext cx="7988300" cy="50946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0" name="Изображени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791845" y="1547495"/>
            <a:ext cx="8743950" cy="46437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Текстовое поле 9"/>
          <p:cNvSpPr txBox="1"/>
          <p:nvPr/>
        </p:nvSpPr>
        <p:spPr>
          <a:xfrm>
            <a:off x="292100" y="6389370"/>
            <a:ext cx="969835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Japan. I am  Japanese. </a:t>
            </a:r>
            <a:endParaRPr lang="en-US" altLang="ru-RU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17475" y="6389370"/>
            <a:ext cx="992822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Great Britain. I am  British. </a:t>
            </a:r>
            <a:endParaRPr lang="en-US" altLang="ru-RU" sz="4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8" name="Изображение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1079183" y="1547178"/>
            <a:ext cx="8115300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17475" y="6389370"/>
            <a:ext cx="992822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the USA. I am  American. </a:t>
            </a:r>
            <a:endParaRPr lang="en-US" altLang="ru-RU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2" name="Изображение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1274445" y="1462405"/>
            <a:ext cx="7497445" cy="48837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Изображени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1230313" y="1547178"/>
            <a:ext cx="7620000" cy="508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71755" y="6633845"/>
            <a:ext cx="992822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Australia. I am  Australian. </a:t>
            </a:r>
            <a:endParaRPr lang="en-US" altLang="ru-RU" sz="4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17475" y="6389370"/>
            <a:ext cx="992822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Canada. I am Canadian. </a:t>
            </a:r>
            <a:endParaRPr lang="en-US" altLang="ru-RU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6" name="Изображение 115"/>
          <p:cNvPicPr/>
          <p:nvPr/>
        </p:nvPicPr>
        <p:blipFill>
          <a:blip r:embed="rId1"/>
          <a:stretch>
            <a:fillRect/>
          </a:stretch>
        </p:blipFill>
        <p:spPr>
          <a:xfrm>
            <a:off x="1263650" y="1429385"/>
            <a:ext cx="7635875" cy="4983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Изображение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367473" y="1403033"/>
            <a:ext cx="7620000" cy="508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Текстовое поле 2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71755" y="6633845"/>
            <a:ext cx="9928225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New Zealand. I am  New Zealander. </a:t>
            </a:r>
            <a:endParaRPr lang="en-US" altLang="ru-RU" sz="4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720090" y="107315"/>
            <a:ext cx="882967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Where are you from? 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altLang="ru-RU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 nationality are you?</a:t>
            </a:r>
            <a:endParaRPr lang="en-US" altLang="ru-RU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215900" y="6588125"/>
            <a:ext cx="992822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ru-RU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am from France. I am French. </a:t>
            </a:r>
            <a:endParaRPr lang="en-US" altLang="ru-RU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7" name="Изображение 116"/>
          <p:cNvPicPr/>
          <p:nvPr/>
        </p:nvPicPr>
        <p:blipFill>
          <a:blip r:embed="rId1"/>
          <a:stretch>
            <a:fillRect/>
          </a:stretch>
        </p:blipFill>
        <p:spPr>
          <a:xfrm>
            <a:off x="1373505" y="1621155"/>
            <a:ext cx="7516495" cy="48888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WPS Presentation</Application>
  <PresentationFormat>Произвольный</PresentationFormat>
  <Paragraphs>40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SimSun</vt:lpstr>
      <vt:lpstr>Wingdings</vt:lpstr>
      <vt:lpstr>Times New Roman</vt:lpstr>
      <vt:lpstr>Andale Sans UI</vt:lpstr>
      <vt:lpstr>Segoe Print</vt:lpstr>
      <vt:lpstr>Tahoma</vt:lpstr>
      <vt:lpstr>StarSymbol</vt:lpstr>
      <vt:lpstr>Arial</vt:lpstr>
      <vt:lpstr>Microsoft YaHei</vt:lpstr>
      <vt:lpstr>Mangal</vt:lpstr>
      <vt:lpstr>Gill Sans MT</vt:lpstr>
      <vt:lpstr>Calibri</vt:lpstr>
      <vt:lpstr>Arial Unicode MS</vt:lpstr>
      <vt:lpstr>Default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Ира</cp:lastModifiedBy>
  <cp:revision>48</cp:revision>
  <dcterms:created xsi:type="dcterms:W3CDTF">2009-04-16T11:32:00Z</dcterms:created>
  <dcterms:modified xsi:type="dcterms:W3CDTF">2024-01-04T18:07:17Z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B51F81E8A36F44668A15D21EF92B4E8C_12</vt:lpwstr>
  </property>
  <property fmtid="{D5CDD505-2E9C-101B-9397-08002B2CF9AE}" pid="3" name="KSOProductBuildVer">
    <vt:lpwstr>1049-12.2.0.13359</vt:lpwstr>
  </property>
</Properties>
</file>