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5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3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2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C64D400-C52A-45AC-98C3-6D00EB93A1A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CE4634B-A582-43DC-AA79-2DF671D73C8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916832"/>
            <a:ext cx="8229600" cy="18288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Перелетные птицы осенью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949280"/>
            <a:ext cx="7232848" cy="622920"/>
          </a:xfrm>
        </p:spPr>
        <p:txBody>
          <a:bodyPr/>
          <a:lstStyle/>
          <a:p>
            <a:r>
              <a:rPr lang="ru-RU" dirty="0" smtClean="0"/>
              <a:t>Составила воспитатель Комышева Е.А.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108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Стая гус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3"/>
            <a:ext cx="8892988" cy="592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986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birds.kz/photos/0001/012/000105713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85" y="476672"/>
            <a:ext cx="895380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69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65" y="2212305"/>
            <a:ext cx="2821224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65" y="4214185"/>
            <a:ext cx="280291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" r="2717"/>
          <a:stretch/>
        </p:blipFill>
        <p:spPr bwMode="auto">
          <a:xfrm>
            <a:off x="6217521" y="249386"/>
            <a:ext cx="265949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" r="3171"/>
          <a:stretch/>
        </p:blipFill>
        <p:spPr bwMode="auto">
          <a:xfrm>
            <a:off x="243231" y="234650"/>
            <a:ext cx="2753954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8023"/>
            <a:ext cx="2830467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532" y="1556792"/>
            <a:ext cx="828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</a:t>
            </a:r>
            <a:r>
              <a:rPr lang="ru-RU" b="1" dirty="0" smtClean="0"/>
              <a:t>ист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17689" y="158320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Серая цапля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30436" y="3548935"/>
            <a:ext cx="1505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Жаворонок  </a:t>
            </a:r>
            <a:endParaRPr lang="ru-RU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689" y="2212305"/>
            <a:ext cx="2816626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64770" y="3548935"/>
            <a:ext cx="153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Дикая утка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0436" y="5566846"/>
            <a:ext cx="1319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Кукушка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99265" y="1556792"/>
            <a:ext cx="170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Ласточка  </a:t>
            </a:r>
            <a:endParaRPr lang="ru-RU" b="1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r="6210"/>
          <a:stretch/>
        </p:blipFill>
        <p:spPr bwMode="auto">
          <a:xfrm>
            <a:off x="6199265" y="2204864"/>
            <a:ext cx="267775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17521" y="3548935"/>
            <a:ext cx="1829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Пустельга </a:t>
            </a:r>
            <a:endParaRPr lang="ru-RU" b="1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548" y="4214185"/>
            <a:ext cx="2825838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64770" y="5589070"/>
            <a:ext cx="132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Козодой </a:t>
            </a:r>
            <a:endParaRPr lang="ru-RU" b="1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"/>
          <a:stretch/>
        </p:blipFill>
        <p:spPr bwMode="auto">
          <a:xfrm>
            <a:off x="6199265" y="4214185"/>
            <a:ext cx="267775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17521" y="5606015"/>
            <a:ext cx="109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Иволга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86333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80" y="384821"/>
            <a:ext cx="2870432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900" y="1684968"/>
            <a:ext cx="119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</a:t>
            </a:r>
            <a:r>
              <a:rPr lang="ru-RU" b="1" dirty="0" smtClean="0"/>
              <a:t>кворец</a:t>
            </a:r>
            <a:endParaRPr lang="ru-RU" b="1" dirty="0"/>
          </a:p>
        </p:txBody>
      </p:sp>
      <p:sp>
        <p:nvSpPr>
          <p:cNvPr id="3" name="AutoShape 4" descr="Вертишей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237" y="384821"/>
            <a:ext cx="289932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8526" y="163478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Вертишейка </a:t>
            </a:r>
            <a:endParaRPr lang="ru-RU" b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2"/>
          <a:stretch/>
        </p:blipFill>
        <p:spPr bwMode="auto">
          <a:xfrm>
            <a:off x="179512" y="2420888"/>
            <a:ext cx="28853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5" r="-1"/>
          <a:stretch/>
        </p:blipFill>
        <p:spPr bwMode="auto">
          <a:xfrm>
            <a:off x="3063158" y="2420888"/>
            <a:ext cx="302097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2821" y="3717166"/>
            <a:ext cx="179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Малиновка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76225" y="3719246"/>
            <a:ext cx="807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Чиж </a:t>
            </a:r>
            <a:endParaRPr lang="ru-RU" b="1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744" y="384821"/>
            <a:ext cx="27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77744" y="1662408"/>
            <a:ext cx="135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Соловей </a:t>
            </a:r>
            <a:endParaRPr lang="ru-RU" b="1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744" y="2420889"/>
            <a:ext cx="27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12569" y="3748094"/>
            <a:ext cx="98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Лебедь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57042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4631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191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et.pxhere.com/photo/bird-wildlife-beak-fauna-stork-vertebrate-ibis-white-stork-rattle-stork-adebar-ciconiiformes-6273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37" y="188638"/>
            <a:ext cx="8856984" cy="653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52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284250" cy="286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s://get.pxhere.com/photo/bird-wildlife-beak-fauna-stork-vertebrate-ibis-white-stork-rattle-stork-adebar-ciconiiformes-6273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548" y="3212976"/>
            <a:ext cx="4285405" cy="321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475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stihi.ru/pics/2019/11/11/67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39" y="404664"/>
            <a:ext cx="8856985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688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rayonnaya-nedelya.ru/wp-content/uploads/2021/08/bird-migration-4023947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1" y="226368"/>
            <a:ext cx="4917665" cy="327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o-kosmose.ru/wp-content/uploads/2019/09/Earth-magnetic-fiel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https://events.umich.edu/media/cache/event_large_lightbox/media/attachments/2020/03/event_73936_original-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4176464" cy="412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666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vtruda.ru/media/pictures/skvor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61" y="620688"/>
            <a:ext cx="8826665" cy="524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295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380</TotalTime>
  <Words>25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Перелетные птицы осенью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79090592252</dc:creator>
  <cp:lastModifiedBy>79090592252</cp:lastModifiedBy>
  <cp:revision>14</cp:revision>
  <dcterms:created xsi:type="dcterms:W3CDTF">2022-11-05T09:16:14Z</dcterms:created>
  <dcterms:modified xsi:type="dcterms:W3CDTF">2022-11-05T15:44:03Z</dcterms:modified>
</cp:coreProperties>
</file>