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8654" y="1871131"/>
            <a:ext cx="6919413" cy="1515533"/>
          </a:xfrm>
        </p:spPr>
        <p:txBody>
          <a:bodyPr/>
          <a:lstStyle/>
          <a:p>
            <a:r>
              <a:rPr lang="ru-RU" dirty="0"/>
              <a:t>«Знакомство с театром»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1707" y="3657597"/>
            <a:ext cx="3416360" cy="132080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/>
              <a:t>Автор: Рощина Ирина Александровна, воспитатель ГБОУ Школа №1236 им. С.В. </a:t>
            </a:r>
            <a:r>
              <a:rPr lang="ru-RU" dirty="0" err="1"/>
              <a:t>Милашенкова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426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4670" y="803975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Режиссер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3667" y="1790164"/>
            <a:ext cx="5279307" cy="370911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803975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Декорации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99610" y="1790164"/>
            <a:ext cx="5036829" cy="377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72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688065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Костюмы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9554" y="3585747"/>
            <a:ext cx="1880616" cy="245444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688065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Гримёр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80670" y="1998188"/>
            <a:ext cx="5273348" cy="3678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554" y="1772023"/>
            <a:ext cx="2420188" cy="18137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6815" y="1998188"/>
            <a:ext cx="2568718" cy="1712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8540" y="3988094"/>
            <a:ext cx="2836993" cy="188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78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3572" cy="5762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Спектакли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820308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Балет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95400" y="2695157"/>
            <a:ext cx="4718050" cy="314408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1820308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Драматический спектакль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52078" y="2695157"/>
            <a:ext cx="4414659" cy="31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43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3572" cy="808031"/>
          </a:xfrm>
        </p:spPr>
        <p:txBody>
          <a:bodyPr/>
          <a:lstStyle/>
          <a:p>
            <a:r>
              <a:rPr lang="ru-RU" dirty="0"/>
              <a:t>Спектакли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8884" y="1790163"/>
            <a:ext cx="4634820" cy="576262"/>
          </a:xfrm>
        </p:spPr>
        <p:txBody>
          <a:bodyPr/>
          <a:lstStyle/>
          <a:p>
            <a:pPr algn="ctr"/>
            <a:r>
              <a:rPr lang="ru-RU" dirty="0" smtClean="0"/>
              <a:t>Опера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95400" y="2664355"/>
            <a:ext cx="4718050" cy="314536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1790163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Кукольный театр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80138" y="2664969"/>
            <a:ext cx="4718050" cy="314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82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3803" y="982132"/>
            <a:ext cx="7147774" cy="1233033"/>
          </a:xfrm>
        </p:spPr>
        <p:txBody>
          <a:bodyPr>
            <a:normAutofit/>
          </a:bodyPr>
          <a:lstStyle/>
          <a:p>
            <a:r>
              <a:rPr lang="ru-RU" sz="3200" dirty="0"/>
              <a:t>«Уголок дедушки Дурова» это </a:t>
            </a:r>
            <a:r>
              <a:rPr lang="ru-RU" sz="3200" dirty="0" smtClean="0"/>
              <a:t>театр зверей </a:t>
            </a:r>
            <a:r>
              <a:rPr lang="ru-RU" sz="3200" dirty="0"/>
              <a:t>В. Л. Дурова.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2732" y="2459866"/>
            <a:ext cx="5240718" cy="3471976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80138" y="2459866"/>
            <a:ext cx="5205362" cy="347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03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Закулисье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5611" y="2525970"/>
            <a:ext cx="5214960" cy="3476639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84187" y="2525969"/>
            <a:ext cx="5234588" cy="347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868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6524" y="837106"/>
            <a:ext cx="9506357" cy="534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92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2" y="1053339"/>
            <a:ext cx="3587283" cy="4402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Театр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64715" y="1273472"/>
            <a:ext cx="6271724" cy="432478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1609859"/>
            <a:ext cx="3587283" cy="385961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</a:t>
            </a:r>
            <a:r>
              <a:rPr lang="ru-RU" sz="2000" dirty="0"/>
              <a:t>городе Москве очень много театров. В них много общего и все же они не похожи друг на друга. Во-первых, Театр - это отдельное здание, красивое, уникальное и неповторимое, во-вторых, театры бывают разные по жанру: драматические, комедийные, музыкальные, кукольные и др.</a:t>
            </a:r>
          </a:p>
        </p:txBody>
      </p:sp>
    </p:spTree>
    <p:extLst>
      <p:ext uri="{BB962C8B-B14F-4D97-AF65-F5344CB8AC3E}">
        <p14:creationId xmlns:p14="http://schemas.microsoft.com/office/powerpoint/2010/main" val="1399921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2" y="789667"/>
            <a:ext cx="3609586" cy="151970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Театральная афиша </a:t>
            </a:r>
            <a:r>
              <a:rPr lang="ru-RU" dirty="0"/>
              <a:t>– это наглядное свидетельство репертуара театра и его актерского состава.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402" y="3271234"/>
            <a:ext cx="3970477" cy="27560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5713" y="789667"/>
            <a:ext cx="1650869" cy="23375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7501" y="874788"/>
            <a:ext cx="1636651" cy="22523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9555" y="3074943"/>
            <a:ext cx="35803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Перед входом в театр мы видим красивые объявления о предстоящем спектакле. Такие объявления называются АФИШАМИ.</a:t>
            </a:r>
          </a:p>
          <a:p>
            <a:r>
              <a:rPr lang="ru-RU"/>
              <a:t>Афишы знакомят нас с названием спектакля, рассказывают об артистах, которые будут играть в нем.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5742" y="928913"/>
            <a:ext cx="1435157" cy="214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03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4062" y="721218"/>
            <a:ext cx="5003802" cy="746974"/>
          </a:xfrm>
        </p:spPr>
        <p:txBody>
          <a:bodyPr/>
          <a:lstStyle/>
          <a:p>
            <a:pPr algn="ctr"/>
            <a:r>
              <a:rPr lang="ru-RU" dirty="0"/>
              <a:t>ТЕАТРАЛЬНЫЕ </a:t>
            </a:r>
            <a:r>
              <a:rPr lang="ru-RU" dirty="0" smtClean="0"/>
              <a:t>КАССЫ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4062" y="1744323"/>
            <a:ext cx="5003802" cy="382965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721219"/>
            <a:ext cx="4718304" cy="721216"/>
          </a:xfrm>
        </p:spPr>
        <p:txBody>
          <a:bodyPr/>
          <a:lstStyle/>
          <a:p>
            <a:pPr algn="ctr"/>
            <a:r>
              <a:rPr lang="ru-RU" dirty="0"/>
              <a:t>КАПЕЛЬДИНЕРЫ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80137" y="1744323"/>
            <a:ext cx="5240929" cy="382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09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«Театр </a:t>
            </a:r>
            <a:r>
              <a:rPr lang="ru-RU" dirty="0"/>
              <a:t>начинается с вешалки»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1725" y="2642923"/>
            <a:ext cx="4718050" cy="3145366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41124" y="2560638"/>
            <a:ext cx="4432951" cy="330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686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4620" y="811369"/>
            <a:ext cx="5259084" cy="682580"/>
          </a:xfrm>
        </p:spPr>
        <p:txBody>
          <a:bodyPr/>
          <a:lstStyle/>
          <a:p>
            <a:pPr algn="ctr"/>
            <a:r>
              <a:rPr lang="ru-RU" dirty="0" smtClean="0"/>
              <a:t>Фойе </a:t>
            </a:r>
            <a:r>
              <a:rPr lang="ru-RU" dirty="0"/>
              <a:t>театра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4620" y="1880315"/>
            <a:ext cx="5252939" cy="350305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86198" y="811369"/>
            <a:ext cx="5037362" cy="682580"/>
          </a:xfrm>
        </p:spPr>
        <p:txBody>
          <a:bodyPr/>
          <a:lstStyle/>
          <a:p>
            <a:pPr algn="ctr"/>
            <a:r>
              <a:rPr lang="ru-RU" dirty="0" smtClean="0"/>
              <a:t>Программка в театре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86199" y="1880315"/>
            <a:ext cx="5037361" cy="355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8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816854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Зрительный зал в театре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7127" y="1868335"/>
            <a:ext cx="5176323" cy="345519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816855"/>
            <a:ext cx="5294438" cy="576262"/>
          </a:xfrm>
        </p:spPr>
        <p:txBody>
          <a:bodyPr/>
          <a:lstStyle/>
          <a:p>
            <a:pPr algn="ctr"/>
            <a:r>
              <a:rPr lang="ru-RU" dirty="0" smtClean="0"/>
              <a:t>Занавес и сцена с декорациями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87921" y="1839430"/>
            <a:ext cx="4945486" cy="348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76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785611"/>
            <a:ext cx="4718304" cy="785612"/>
          </a:xfrm>
        </p:spPr>
        <p:txBody>
          <a:bodyPr/>
          <a:lstStyle/>
          <a:p>
            <a:pPr algn="ctr"/>
            <a:r>
              <a:rPr lang="ru-RU" dirty="0" smtClean="0"/>
              <a:t>Оркестровая яма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14124" y="1880315"/>
            <a:ext cx="5071521" cy="358615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785611"/>
            <a:ext cx="4718304" cy="785612"/>
          </a:xfrm>
        </p:spPr>
        <p:txBody>
          <a:bodyPr/>
          <a:lstStyle/>
          <a:p>
            <a:pPr algn="ctr"/>
            <a:r>
              <a:rPr lang="ru-RU" dirty="0" smtClean="0"/>
              <a:t>Звукооператоры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80670" y="1880315"/>
            <a:ext cx="5161822" cy="358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22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Актёры театра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95402" y="2560320"/>
            <a:ext cx="4718050" cy="328789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81725" y="2560321"/>
            <a:ext cx="5302280" cy="328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596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97</TotalTime>
  <Words>177</Words>
  <Application>Microsoft Office PowerPoint</Application>
  <PresentationFormat>Широкоэкранный</PresentationFormat>
  <Paragraphs>29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Garamond</vt:lpstr>
      <vt:lpstr>Натуральные материалы</vt:lpstr>
      <vt:lpstr>«Знакомство с театром»</vt:lpstr>
      <vt:lpstr>Театр</vt:lpstr>
      <vt:lpstr>Театральная афиша – это наглядное свидетельство репертуара театра и его актерского состава.</vt:lpstr>
      <vt:lpstr>Презентация PowerPoint</vt:lpstr>
      <vt:lpstr>«Театр начинается с вешалки»</vt:lpstr>
      <vt:lpstr>Презентация PowerPoint</vt:lpstr>
      <vt:lpstr>Презентация PowerPoint</vt:lpstr>
      <vt:lpstr>Презентация PowerPoint</vt:lpstr>
      <vt:lpstr>Актёры театра</vt:lpstr>
      <vt:lpstr>Презентация PowerPoint</vt:lpstr>
      <vt:lpstr>Презентация PowerPoint</vt:lpstr>
      <vt:lpstr>Спектакли</vt:lpstr>
      <vt:lpstr>Спектакли</vt:lpstr>
      <vt:lpstr>«Уголок дедушки Дурова» это театр зверей В. Л. Дурова. </vt:lpstr>
      <vt:lpstr>Закулисье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«Знакомство с театром»</dc:title>
  <dc:creator>Sony</dc:creator>
  <cp:lastModifiedBy>Sony</cp:lastModifiedBy>
  <cp:revision>16</cp:revision>
  <dcterms:created xsi:type="dcterms:W3CDTF">2024-01-03T11:42:58Z</dcterms:created>
  <dcterms:modified xsi:type="dcterms:W3CDTF">2024-01-04T18:10:19Z</dcterms:modified>
</cp:coreProperties>
</file>