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90" r:id="rId12"/>
    <p:sldId id="291" r:id="rId13"/>
    <p:sldId id="289" r:id="rId14"/>
    <p:sldId id="292" r:id="rId15"/>
    <p:sldId id="293" r:id="rId16"/>
    <p:sldId id="294" r:id="rId17"/>
    <p:sldId id="295" r:id="rId18"/>
    <p:sldId id="296" r:id="rId19"/>
    <p:sldId id="297" r:id="rId20"/>
    <p:sldId id="29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8"/>
  </p:normalViewPr>
  <p:slideViewPr>
    <p:cSldViewPr snapToGrid="0">
      <p:cViewPr varScale="1">
        <p:scale>
          <a:sx n="81" d="100"/>
          <a:sy n="81" d="100"/>
        </p:scale>
        <p:origin x="168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A1D92C-8AEE-B8A3-4019-DE9CC782D6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3E2D110-8831-2731-2B55-B2515C812D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130A74-C4FF-E3FE-6446-101B8039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4349-BD0F-4145-87D5-BF5B29517D4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6EC9F3-3614-99F7-72D4-50B7CA1B6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ABF327-2BD5-7543-7A69-800F36B01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553F-5176-5A4C-83ED-7205E6B1B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822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E5D7DD-7BC6-C470-070D-2717F07F0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156E463-2E21-1030-59CA-7D02CF2D6A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8F51AA-5DC4-A499-C55F-5CF48469C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4349-BD0F-4145-87D5-BF5B29517D4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20FC9F-4153-28D9-3C3B-C857141E5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0A254C-8FDA-73E6-24D7-E75115F31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553F-5176-5A4C-83ED-7205E6B1B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366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C83D5DC-76BD-F1BB-D1E2-362578213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5F3783E-AC8E-2D8D-A0C9-A9206E88E2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31A083-F43B-C784-B884-6140077BF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4349-BD0F-4145-87D5-BF5B29517D4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3B2E91-AFD6-C6B8-6022-66FB45406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DAE5B1-62EB-CF9F-CA0A-690C9D832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553F-5176-5A4C-83ED-7205E6B1B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096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E2E9DB-C039-F344-70AA-37EBA9DBD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AD85F2-605D-29A9-4EBE-C452C3509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31446D-45F9-5C14-DD41-4C7E9FD94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4349-BD0F-4145-87D5-BF5B29517D4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21B62E-769C-C836-6F48-72BBF918D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D6D4DD-CBA0-1927-6261-FB66FC476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553F-5176-5A4C-83ED-7205E6B1B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232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8AB371-8C55-5514-49A3-8C2208863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AC7C03C-D6CC-AD37-1E78-3B000421C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4D0E47-5111-D53E-334F-865450A3C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4349-BD0F-4145-87D5-BF5B29517D4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4FC12C-1CC3-3CF1-5997-BDD6A34E9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83B244-F301-B4C0-F1EA-D2CA7FCDA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553F-5176-5A4C-83ED-7205E6B1B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723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5DE735-5912-8DCA-70A0-A0DC576C7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6EF8C7-11E2-DD30-806B-BA142B365B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0989691-8742-4EB5-4F86-406CEF57DE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1B5403-0981-E464-E3AD-68FDCD093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4349-BD0F-4145-87D5-BF5B29517D4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395B7F2-39E0-74EC-D320-723047795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8D4161F-A82A-108D-465F-2EB20D7C2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553F-5176-5A4C-83ED-7205E6B1B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212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15AD50-3575-5BF0-242F-CF4969D64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B047D3-CAC6-FA65-6134-79A23788D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643EFD0-1E09-58C3-2D09-C066868F45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96D4AD5-BD2C-81FE-027A-B741911A21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2078E2F-8D14-B63C-CA56-D4516E8CED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BAAD324-5CD1-D38F-F66C-E1D39FBE7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4349-BD0F-4145-87D5-BF5B29517D4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8D7C85D-9F50-3FBC-9AAC-E389AB91A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973219D-C543-820E-9297-F2240BAC0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553F-5176-5A4C-83ED-7205E6B1B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73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C6461A-69D4-AB43-0151-FABFD1D30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A378CD5-CCDC-0DF5-8318-4DCF7E6D8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4349-BD0F-4145-87D5-BF5B29517D4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A08923D-2801-EAEA-EF08-77D520454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C41B824-7C83-27E6-A44C-260CA9D5C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553F-5176-5A4C-83ED-7205E6B1B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558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1699D01-D387-2423-F3DE-5CBC302EB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4349-BD0F-4145-87D5-BF5B29517D4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FAAEC8-5CE0-B22D-0168-AEA354812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CAEDE4E-0303-4D06-1EF2-0874C28F8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553F-5176-5A4C-83ED-7205E6B1B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683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659CC7-9B43-6EB8-F7AF-7C385DCDA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72C19D-8199-7EE7-9A0C-415011524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64B21D6-BC05-6195-78F7-33D6D4D36C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2FD725D-A501-144E-D938-12CE8028B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4349-BD0F-4145-87D5-BF5B29517D4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D6E41C-EB8E-85A9-8E72-12333FB73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BA6B6D-EA58-45A0-565C-0579823FB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553F-5176-5A4C-83ED-7205E6B1B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937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8C3012-86C7-A839-96AC-272DD0E17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E915471-8AF3-6EE9-A2E2-35DEE00277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279A62-632F-7ACE-8640-41BFD0A473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5B3E5D-777D-8139-541B-BB30DDB1A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4349-BD0F-4145-87D5-BF5B29517D4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FC148B-405D-2E70-5BF7-F56989D2C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DEA8C0-83A2-756F-D07D-B4F196EEF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553F-5176-5A4C-83ED-7205E6B1B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246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6361D3-1E52-4C04-B1F4-913CF753F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F897B1-4BE8-680B-4713-7B28D5861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C65695-C20D-254D-F426-2E9332802D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B4349-BD0F-4145-87D5-BF5B29517D41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C409A6-9D8E-E6D8-2645-AB18FE8507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35D26C-E62E-ABFE-143B-0C0117E180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9553F-5176-5A4C-83ED-7205E6B1B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56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742593" y="2571244"/>
            <a:ext cx="2329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apple</a:t>
            </a:r>
            <a:endParaRPr lang="ru-RU" sz="60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65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25169 0.471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78" y="2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900850" y="2594462"/>
            <a:ext cx="2268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doll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89528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4.81481E-6 L -0.19271 0.452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35" y="2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822518" y="2504537"/>
            <a:ext cx="2268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Matura MT Script Capitals" panose="03020802060602070202" pitchFamily="66" charset="0"/>
              </a:rPr>
              <a:t>aunt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623094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7037E-7 L 0.25834 0.460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17" y="2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728727" y="2571244"/>
            <a:ext cx="2268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uncle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94922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59259E-6 L 0.25833 0.460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17" y="2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900850" y="2594462"/>
            <a:ext cx="2268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ball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889614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4.81481E-6 L -0.19271 0.452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35" y="2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467546" y="2537032"/>
            <a:ext cx="2962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umbrella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08380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48148E-6 L 0.21563 0.456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81" y="22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713699" y="2567258"/>
            <a:ext cx="2962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table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35680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L -0.19114 0.471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57" y="2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713699" y="2567258"/>
            <a:ext cx="2962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pencil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70263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L -0.20039 0.45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26" y="2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6096000" y="2567258"/>
            <a:ext cx="2962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hat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1302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3.7037E-7 L -0.20468 0.45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34" y="2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713699" y="2571244"/>
            <a:ext cx="2962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horse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04415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-0.20507 0.45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60" y="2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713699" y="2571244"/>
            <a:ext cx="2962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insect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917279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0.24258 0.45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22" y="2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977356" y="2571244"/>
            <a:ext cx="14573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pen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222622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-0.19896 0.45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48" y="2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713699" y="2571244"/>
            <a:ext cx="2962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chair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4870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-0.20117 0.45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65" y="2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837382" y="2643382"/>
            <a:ext cx="18322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book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11390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7.40741E-7 L -0.19896 0.444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48" y="2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539005" y="2571244"/>
            <a:ext cx="2268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orange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21612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24674 0.45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31" y="2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6060760" y="2642672"/>
            <a:ext cx="2268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kite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77391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L -0.21979 0.445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2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728727" y="2567258"/>
            <a:ext cx="2268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Matura MT Script Capitals" panose="03020802060602070202" pitchFamily="66" charset="0"/>
              </a:rPr>
              <a:t>train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79613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7037E-7 L -0.19101 0.45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57" y="2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6026840" y="2491002"/>
            <a:ext cx="2268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Matura MT Script Capitals" panose="03020802060602070202" pitchFamily="66" charset="0"/>
              </a:rPr>
              <a:t>egg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93053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1.48148E-6 L 0.25247 0.467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17" y="23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5728727" y="2571244"/>
            <a:ext cx="2268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robot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70257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59259E-6 L -0.21575 0.45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94" y="2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03B436-187D-4E8C-B70B-11C0B6D10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33" y="-230909"/>
            <a:ext cx="13483176" cy="76356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52" y="4053562"/>
            <a:ext cx="2267099" cy="26433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E850E-1CF9-4A5C-9657-50515D477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28" y="3958085"/>
            <a:ext cx="2267099" cy="2643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32588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9215415" y="5279766"/>
            <a:ext cx="3262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ritannic Bold" panose="020B0903060703020204" pitchFamily="34" charset="0"/>
              </a:rPr>
              <a:t>an</a:t>
            </a:r>
            <a:endParaRPr lang="ru-RU" sz="5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E0F00D-04FB-5775-A1AA-EDF72BAE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" b="2886"/>
          <a:stretch/>
        </p:blipFill>
        <p:spPr>
          <a:xfrm>
            <a:off x="5539005" y="-47184"/>
            <a:ext cx="1895675" cy="286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19401-A4C2-EE86-6CB7-7E88CAB833D2}"/>
              </a:ext>
            </a:extLst>
          </p:cNvPr>
          <p:cNvSpPr txBox="1"/>
          <p:nvPr/>
        </p:nvSpPr>
        <p:spPr>
          <a:xfrm>
            <a:off x="6061106" y="2504537"/>
            <a:ext cx="2268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Matura MT Script Capitals" panose="03020802060602070202" pitchFamily="66" charset="0"/>
              </a:rPr>
              <a:t>ear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03860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L 0.25274 0.465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30" y="2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60</Words>
  <Application>Microsoft Office PowerPoint</Application>
  <PresentationFormat>Широкоэкранный</PresentationFormat>
  <Paragraphs>60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Britannic Bold</vt:lpstr>
      <vt:lpstr>Calibri</vt:lpstr>
      <vt:lpstr>Calibri Light</vt:lpstr>
      <vt:lpstr>Matura MT Script Capitals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Nastya Drynova</dc:creator>
  <cp:lastModifiedBy>Диана</cp:lastModifiedBy>
  <cp:revision>8</cp:revision>
  <dcterms:created xsi:type="dcterms:W3CDTF">2023-10-19T17:49:36Z</dcterms:created>
  <dcterms:modified xsi:type="dcterms:W3CDTF">2024-01-04T17:24:06Z</dcterms:modified>
</cp:coreProperties>
</file>