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97"/>
  </p:handoutMasterIdLst>
  <p:sldIdLst>
    <p:sldId id="285" r:id="rId2"/>
    <p:sldId id="257" r:id="rId3"/>
    <p:sldId id="265" r:id="rId4"/>
    <p:sldId id="266" r:id="rId5"/>
    <p:sldId id="267" r:id="rId6"/>
    <p:sldId id="268" r:id="rId7"/>
    <p:sldId id="369" r:id="rId8"/>
    <p:sldId id="26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371" r:id="rId21"/>
    <p:sldId id="276" r:id="rId22"/>
    <p:sldId id="279" r:id="rId23"/>
    <p:sldId id="278" r:id="rId24"/>
    <p:sldId id="370" r:id="rId25"/>
    <p:sldId id="277" r:id="rId26"/>
    <p:sldId id="313" r:id="rId27"/>
    <p:sldId id="320" r:id="rId28"/>
    <p:sldId id="372" r:id="rId29"/>
    <p:sldId id="314" r:id="rId30"/>
    <p:sldId id="321" r:id="rId31"/>
    <p:sldId id="322" r:id="rId32"/>
    <p:sldId id="259" r:id="rId33"/>
    <p:sldId id="286" r:id="rId34"/>
    <p:sldId id="287" r:id="rId35"/>
    <p:sldId id="305" r:id="rId36"/>
    <p:sldId id="306" r:id="rId37"/>
    <p:sldId id="307" r:id="rId38"/>
    <p:sldId id="373" r:id="rId39"/>
    <p:sldId id="295" r:id="rId40"/>
    <p:sldId id="296" r:id="rId41"/>
    <p:sldId id="376" r:id="rId42"/>
    <p:sldId id="297" r:id="rId43"/>
    <p:sldId id="299" r:id="rId44"/>
    <p:sldId id="298" r:id="rId45"/>
    <p:sldId id="300" r:id="rId46"/>
    <p:sldId id="302" r:id="rId47"/>
    <p:sldId id="301" r:id="rId48"/>
    <p:sldId id="303" r:id="rId49"/>
    <p:sldId id="304" r:id="rId50"/>
    <p:sldId id="280" r:id="rId51"/>
    <p:sldId id="281" r:id="rId52"/>
    <p:sldId id="282" r:id="rId53"/>
    <p:sldId id="375" r:id="rId54"/>
    <p:sldId id="283" r:id="rId55"/>
    <p:sldId id="284" r:id="rId56"/>
    <p:sldId id="329" r:id="rId57"/>
    <p:sldId id="374" r:id="rId58"/>
    <p:sldId id="326" r:id="rId59"/>
    <p:sldId id="330" r:id="rId60"/>
    <p:sldId id="328" r:id="rId61"/>
    <p:sldId id="327" r:id="rId62"/>
    <p:sldId id="258" r:id="rId63"/>
    <p:sldId id="290" r:id="rId64"/>
    <p:sldId id="291" r:id="rId65"/>
    <p:sldId id="289" r:id="rId66"/>
    <p:sldId id="377" r:id="rId67"/>
    <p:sldId id="288" r:id="rId68"/>
    <p:sldId id="292" r:id="rId69"/>
    <p:sldId id="308" r:id="rId70"/>
    <p:sldId id="309" r:id="rId71"/>
    <p:sldId id="378" r:id="rId72"/>
    <p:sldId id="310" r:id="rId73"/>
    <p:sldId id="311" r:id="rId74"/>
    <p:sldId id="312" r:id="rId75"/>
    <p:sldId id="379" r:id="rId76"/>
    <p:sldId id="293" r:id="rId77"/>
    <p:sldId id="294" r:id="rId78"/>
    <p:sldId id="323" r:id="rId79"/>
    <p:sldId id="325" r:id="rId80"/>
    <p:sldId id="324" r:id="rId81"/>
    <p:sldId id="315" r:id="rId82"/>
    <p:sldId id="317" r:id="rId83"/>
    <p:sldId id="318" r:id="rId84"/>
    <p:sldId id="319" r:id="rId85"/>
    <p:sldId id="316" r:id="rId86"/>
    <p:sldId id="332" r:id="rId87"/>
    <p:sldId id="380" r:id="rId88"/>
    <p:sldId id="337" r:id="rId89"/>
    <p:sldId id="333" r:id="rId90"/>
    <p:sldId id="334" r:id="rId91"/>
    <p:sldId id="335" r:id="rId92"/>
    <p:sldId id="336" r:id="rId93"/>
    <p:sldId id="339" r:id="rId94"/>
    <p:sldId id="340" r:id="rId95"/>
    <p:sldId id="341" r:id="rId9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62CE2C"/>
    <a:srgbClr val="FF3300"/>
    <a:srgbClr val="3333CC"/>
    <a:srgbClr val="6600CC"/>
    <a:srgbClr val="9AE317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83" autoAdjust="0"/>
  </p:normalViewPr>
  <p:slideViewPr>
    <p:cSldViewPr>
      <p:cViewPr>
        <p:scale>
          <a:sx n="87" d="100"/>
          <a:sy n="87" d="100"/>
        </p:scale>
        <p:origin x="-146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8"/>
    </p:cViewPr>
  </p:sorterViewPr>
  <p:notesViewPr>
    <p:cSldViewPr>
      <p:cViewPr varScale="1">
        <p:scale>
          <a:sx n="58" d="100"/>
          <a:sy n="58" d="100"/>
        </p:scale>
        <p:origin x="-22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325B3F-32EB-4E1B-825E-F38BCC7D2A44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ADE53B-8ED0-4EFD-ADFD-FCD62234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56F8-B885-48FB-B7E5-CE3240AA3BEB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6D7B7-FCBF-4854-9C9A-99813AB6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E46F-BFBB-40AC-AD5C-3186DECE7291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205C-1EC4-43DD-81DC-926FA986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BB4D-BFA6-4030-B18A-EA89220B5244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BD25A-C60F-4466-B74D-48275069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A9D5-28E8-41EE-9316-2F9F4CEE97DE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E0D-0CF1-498A-8806-2DD66FF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1500-8940-41DA-9EE1-E30C47901565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E704-51EB-491C-8497-13227565E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CA94-5E5C-4E1C-81F9-4EA03F845520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19A87-0ACC-4DC5-B4EB-1E312667C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4A98-75CE-4959-B8E2-4AA0D7C5E2CD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D121-257E-439F-AFA1-4C2D07254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B4FB4-4AB4-4019-9A7C-EFF1BF766BA0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CC19-B0D9-4266-872D-42B70DEF8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F8DC7-749D-4803-9241-1E7E9A518ED7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DD4D-30EE-43AF-88FD-737581AD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F31F-68A3-4023-BE96-AEB676E7F6C4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B8D4-D77C-4883-8BFD-31EBE586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6B0B-48C5-4AC1-B34C-466F9B101DBB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A31B-9973-4F5F-A541-E09E61F2D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BB03E879-14C1-42E5-A23A-72FF87AEEF2D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A5288B-3977-456C-8378-27722868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65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65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2.xml"/><Relationship Id="rId4" Type="http://schemas.openxmlformats.org/officeDocument/2006/relationships/slide" Target="slide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1.xml"/><Relationship Id="rId26" Type="http://schemas.openxmlformats.org/officeDocument/2006/relationships/slide" Target="slide3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30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9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7.xml"/><Relationship Id="rId10" Type="http://schemas.openxmlformats.org/officeDocument/2006/relationships/slide" Target="slide12.xml"/><Relationship Id="rId19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6.xml"/><Relationship Id="rId27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46.xml"/><Relationship Id="rId18" Type="http://schemas.openxmlformats.org/officeDocument/2006/relationships/slide" Target="slide51.xml"/><Relationship Id="rId26" Type="http://schemas.openxmlformats.org/officeDocument/2006/relationships/slide" Target="slide61.xml"/><Relationship Id="rId3" Type="http://schemas.openxmlformats.org/officeDocument/2006/relationships/slide" Target="slide34.xml"/><Relationship Id="rId21" Type="http://schemas.openxmlformats.org/officeDocument/2006/relationships/slide" Target="slide55.xml"/><Relationship Id="rId7" Type="http://schemas.openxmlformats.org/officeDocument/2006/relationships/slide" Target="slide39.xml"/><Relationship Id="rId12" Type="http://schemas.openxmlformats.org/officeDocument/2006/relationships/slide" Target="slide45.xml"/><Relationship Id="rId17" Type="http://schemas.openxmlformats.org/officeDocument/2006/relationships/slide" Target="slide50.xml"/><Relationship Id="rId25" Type="http://schemas.openxmlformats.org/officeDocument/2006/relationships/slide" Target="slide60.xml"/><Relationship Id="rId2" Type="http://schemas.openxmlformats.org/officeDocument/2006/relationships/slide" Target="slide33.xml"/><Relationship Id="rId16" Type="http://schemas.openxmlformats.org/officeDocument/2006/relationships/slide" Target="slide49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44.xml"/><Relationship Id="rId24" Type="http://schemas.openxmlformats.org/officeDocument/2006/relationships/slide" Target="slide59.xml"/><Relationship Id="rId5" Type="http://schemas.openxmlformats.org/officeDocument/2006/relationships/slide" Target="slide36.xml"/><Relationship Id="rId15" Type="http://schemas.openxmlformats.org/officeDocument/2006/relationships/slide" Target="slide48.xml"/><Relationship Id="rId23" Type="http://schemas.openxmlformats.org/officeDocument/2006/relationships/slide" Target="slide58.xml"/><Relationship Id="rId10" Type="http://schemas.openxmlformats.org/officeDocument/2006/relationships/slide" Target="slide43.xml"/><Relationship Id="rId19" Type="http://schemas.openxmlformats.org/officeDocument/2006/relationships/slide" Target="slide52.xml"/><Relationship Id="rId4" Type="http://schemas.openxmlformats.org/officeDocument/2006/relationships/slide" Target="slide35.xml"/><Relationship Id="rId9" Type="http://schemas.openxmlformats.org/officeDocument/2006/relationships/slide" Target="slide42.xml"/><Relationship Id="rId14" Type="http://schemas.openxmlformats.org/officeDocument/2006/relationships/slide" Target="slide47.xml"/><Relationship Id="rId22" Type="http://schemas.openxmlformats.org/officeDocument/2006/relationships/slide" Target="slide56.xml"/><Relationship Id="rId27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13" Type="http://schemas.openxmlformats.org/officeDocument/2006/relationships/slide" Target="slide82.xml"/><Relationship Id="rId18" Type="http://schemas.openxmlformats.org/officeDocument/2006/relationships/slide" Target="slide65.xml"/><Relationship Id="rId26" Type="http://schemas.openxmlformats.org/officeDocument/2006/relationships/slide" Target="slide91.xml"/><Relationship Id="rId3" Type="http://schemas.openxmlformats.org/officeDocument/2006/relationships/slide" Target="slide70.xml"/><Relationship Id="rId21" Type="http://schemas.openxmlformats.org/officeDocument/2006/relationships/slide" Target="slide68.xml"/><Relationship Id="rId7" Type="http://schemas.openxmlformats.org/officeDocument/2006/relationships/slide" Target="slide76.xml"/><Relationship Id="rId12" Type="http://schemas.openxmlformats.org/officeDocument/2006/relationships/slide" Target="slide81.xml"/><Relationship Id="rId17" Type="http://schemas.openxmlformats.org/officeDocument/2006/relationships/slide" Target="slide63.xml"/><Relationship Id="rId25" Type="http://schemas.openxmlformats.org/officeDocument/2006/relationships/slide" Target="slide90.xml"/><Relationship Id="rId2" Type="http://schemas.openxmlformats.org/officeDocument/2006/relationships/slide" Target="slide69.xml"/><Relationship Id="rId16" Type="http://schemas.openxmlformats.org/officeDocument/2006/relationships/slide" Target="slide85.xml"/><Relationship Id="rId20" Type="http://schemas.openxmlformats.org/officeDocument/2006/relationships/slide" Target="slide6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4.xml"/><Relationship Id="rId11" Type="http://schemas.openxmlformats.org/officeDocument/2006/relationships/slide" Target="slide80.xml"/><Relationship Id="rId24" Type="http://schemas.openxmlformats.org/officeDocument/2006/relationships/slide" Target="slide89.xml"/><Relationship Id="rId5" Type="http://schemas.openxmlformats.org/officeDocument/2006/relationships/slide" Target="slide73.xml"/><Relationship Id="rId15" Type="http://schemas.openxmlformats.org/officeDocument/2006/relationships/slide" Target="slide84.xml"/><Relationship Id="rId23" Type="http://schemas.openxmlformats.org/officeDocument/2006/relationships/slide" Target="slide88.xml"/><Relationship Id="rId10" Type="http://schemas.openxmlformats.org/officeDocument/2006/relationships/slide" Target="slide79.xml"/><Relationship Id="rId19" Type="http://schemas.openxmlformats.org/officeDocument/2006/relationships/slide" Target="slide64.xml"/><Relationship Id="rId4" Type="http://schemas.openxmlformats.org/officeDocument/2006/relationships/slide" Target="slide72.xml"/><Relationship Id="rId9" Type="http://schemas.openxmlformats.org/officeDocument/2006/relationships/slide" Target="slide78.xml"/><Relationship Id="rId14" Type="http://schemas.openxmlformats.org/officeDocument/2006/relationships/slide" Target="slide83.xml"/><Relationship Id="rId22" Type="http://schemas.openxmlformats.org/officeDocument/2006/relationships/slide" Target="slide86.xml"/><Relationship Id="rId27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slide" Target="slide9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9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План игры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28775"/>
            <a:ext cx="7772400" cy="40354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Comic Sans MS" pitchFamily="66" charset="0"/>
                <a:hlinkClick r:id="rId2" action="ppaction://hlinksldjump"/>
              </a:rPr>
              <a:t>1 раунд</a:t>
            </a:r>
            <a:endParaRPr lang="ru-RU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smtClean="0">
                <a:latin typeface="Comic Sans MS" pitchFamily="66" charset="0"/>
                <a:hlinkClick r:id="rId3" action="ppaction://hlinksldjump"/>
              </a:rPr>
              <a:t>2 раунд</a:t>
            </a:r>
            <a:endParaRPr lang="ru-RU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smtClean="0">
                <a:latin typeface="Comic Sans MS" pitchFamily="66" charset="0"/>
                <a:hlinkClick r:id="rId4" action="ppaction://hlinksldjump"/>
              </a:rPr>
              <a:t>3 раунд</a:t>
            </a:r>
            <a:endParaRPr lang="ru-RU" smtClean="0">
              <a:latin typeface="Arial" charset="0"/>
            </a:endParaRPr>
          </a:p>
          <a:p>
            <a:pPr eaLnBrk="1" hangingPunct="1">
              <a:defRPr/>
            </a:pPr>
            <a:r>
              <a:rPr lang="ru-RU" smtClean="0">
                <a:latin typeface="Comic Sans MS" pitchFamily="66" charset="0"/>
                <a:hlinkClick r:id="rId5" action="ppaction://hlinksldjump"/>
              </a:rPr>
              <a:t>Финальный раунд</a:t>
            </a:r>
            <a:endParaRPr lang="ru-RU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Протекционизм</a:t>
            </a:r>
            <a:endParaRPr lang="ru-RU" dirty="0">
              <a:latin typeface="Arial" charset="0"/>
            </a:endParaRP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– 300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Абсолютная власть монарха?</a:t>
            </a: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Экономическая политика, при которой вывоз товаров из страны превышает ввоз, при этом основная прибыль от торговли должна идти в государственную казну</a:t>
            </a:r>
          </a:p>
          <a:p>
            <a:pPr eaLnBrk="1" hangingPunct="1"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700808"/>
            <a:ext cx="778720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Главный юридический документ, устанавливающий основы государственного и общественного строя и закрепляющий правовой статус личности?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9632" y="1700808"/>
            <a:ext cx="720090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Главный лидер якобинцев</a:t>
            </a: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71600" y="1844824"/>
            <a:ext cx="7456488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>
                <a:latin typeface="Arial" charset="0"/>
              </a:rPr>
              <a:t>Уничтожение противников с целью их запугивания называется…</a:t>
            </a:r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Скажите по-другому «независимость»</a:t>
            </a: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Именно такое государственное устройство имела Франция после прихода к власти Наполеона</a:t>
            </a: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Обновление, изменение чего-либо в соответствии с современными требованиями</a:t>
            </a:r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Просвещенная монархия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- 100</a:t>
            </a:r>
          </a:p>
        </p:txBody>
      </p:sp>
      <p:sp>
        <p:nvSpPr>
          <p:cNvPr id="33795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6" name="Picture 7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916832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4" name="Group 20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Искусство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Термины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-ЕР-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Просвещенная монархия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Их знают все…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3" name="Rectangle 200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1 раунд</a:t>
            </a:r>
          </a:p>
        </p:txBody>
      </p:sp>
      <p:sp>
        <p:nvSpPr>
          <p:cNvPr id="16430" name="AutoShape 209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>
                <a:latin typeface="Comic Sans MS" pitchFamily="66" charset="0"/>
              </a:rPr>
              <a:t>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7057528" cy="395977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Мать 16 детей и королева, сумевшая отстоять свою страну в войне с несколькими державами?</a:t>
            </a:r>
            <a:endParaRPr lang="ru-RU" sz="2800" dirty="0">
              <a:latin typeface="Arial" charset="0"/>
            </a:endParaRPr>
          </a:p>
        </p:txBody>
      </p:sp>
      <p:sp>
        <p:nvSpPr>
          <p:cNvPr id="3481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C:\Users\user\Downloads\8 кл-своя игра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53027"/>
            <a:ext cx="7297730" cy="4104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Просвещенная монархия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628800"/>
            <a:ext cx="3384376" cy="4032225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Просвещенный монарх, ходивший всегда в военном мундире, «фельдфебель на троне».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3584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 descr="C:\Users\user\Downloads\8 кл-своя игра\4bc2889185686ed192edee27b0effe30.gif"/>
          <p:cNvPicPr>
            <a:picLocks noChangeAspect="1" noChangeArrowheads="1"/>
          </p:cNvPicPr>
          <p:nvPr/>
        </p:nvPicPr>
        <p:blipFill>
          <a:blip r:embed="rId3" cstate="print"/>
          <a:srcRect l="17913" r="10032"/>
          <a:stretch>
            <a:fillRect/>
          </a:stretch>
        </p:blipFill>
        <p:spPr bwMode="auto">
          <a:xfrm>
            <a:off x="4283968" y="1916832"/>
            <a:ext cx="4392488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91440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Просвещенная монархия</a:t>
            </a:r>
            <a:r>
              <a:rPr lang="ru-RU" dirty="0" smtClean="0">
                <a:latin typeface="Comic Sans MS" pitchFamily="66" charset="0"/>
              </a:rPr>
              <a:t>- 300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43608" y="1412776"/>
            <a:ext cx="7344816" cy="475230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Arial" charset="0"/>
              </a:rPr>
              <a:t>Царица, иностранка для своей страны, переписывалась с просветителями и Вольтером, но никаких реформ не смогла сделать?</a:t>
            </a:r>
            <a:endParaRPr lang="ru-RU" sz="2800" dirty="0">
              <a:latin typeface="Arial" charset="0"/>
            </a:endParaRPr>
          </a:p>
        </p:txBody>
      </p:sp>
      <p:sp>
        <p:nvSpPr>
          <p:cNvPr id="36867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5949950"/>
            <a:ext cx="719137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C:\Users\user\Downloads\8 кл-своя игра\13458075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12976"/>
            <a:ext cx="66675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- 400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>
                <a:latin typeface="Arial" charset="0"/>
                <a:hlinkClick r:id="rId2" action="ppaction://hlinksldjump"/>
              </a:rPr>
              <a:t>Вопрос</a:t>
            </a:r>
            <a:endParaRPr lang="ru-RU" sz="2400" smtClean="0">
              <a:latin typeface="Arial" charset="0"/>
            </a:endParaRPr>
          </a:p>
        </p:txBody>
      </p:sp>
      <p:sp>
        <p:nvSpPr>
          <p:cNvPr id="37891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8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AutoShape 10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14" descr="10-40-7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657350"/>
            <a:ext cx="6934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- 400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640" y="1412776"/>
            <a:ext cx="7056437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Какие реформы хотели сделать просвещенные монархи, но мало кто из них это сделал?</a:t>
            </a:r>
            <a:endParaRPr lang="ru-RU" dirty="0">
              <a:latin typeface="Arial" charset="0"/>
            </a:endParaRPr>
          </a:p>
        </p:txBody>
      </p:sp>
      <p:sp>
        <p:nvSpPr>
          <p:cNvPr id="38915" name="AutoShape 2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5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Просвещенная монархия</a:t>
            </a:r>
            <a:r>
              <a:rPr lang="ru-RU" sz="4000" dirty="0" smtClean="0">
                <a:latin typeface="Comic Sans MS" pitchFamily="66" charset="0"/>
              </a:rPr>
              <a:t>- 500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624" y="1700808"/>
            <a:ext cx="3312368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Кто – этот король за плугом?</a:t>
            </a:r>
            <a:endParaRPr lang="ru-RU" sz="2800" dirty="0">
              <a:latin typeface="Arial" charset="0"/>
            </a:endParaRPr>
          </a:p>
        </p:txBody>
      </p:sp>
      <p:sp>
        <p:nvSpPr>
          <p:cNvPr id="3993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9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11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AutoShape 13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8" name="Picture 2" descr="C:\Users\user\Downloads\8 кл-своя игра\josef2_17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399332"/>
            <a:ext cx="4053061" cy="5458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09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64" name="Picture 6" descr="Napoleon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125538"/>
            <a:ext cx="42926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19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9" name="AutoShape 8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90" name="Picture 12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1773238"/>
            <a:ext cx="388937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30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5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3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7" descr="220px-Rembrandt_Peale_-_George_Washington_(Porthole_type)_-_Google_Art_Proj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213"/>
            <a:ext cx="3960614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40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6" descr="robespier_m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36"/>
            <a:ext cx="3744416" cy="478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Викторины по истории\8 кл ист-картинки\La-Révolution-de-France-selon-Edmund-Burke.jpg"/>
          <p:cNvPicPr>
            <a:picLocks noChangeAspect="1" noChangeArrowheads="1"/>
          </p:cNvPicPr>
          <p:nvPr/>
        </p:nvPicPr>
        <p:blipFill>
          <a:blip r:embed="rId4"/>
          <a:srcRect l="27000" r="31750"/>
          <a:stretch>
            <a:fillRect/>
          </a:stretch>
        </p:blipFill>
        <p:spPr bwMode="auto">
          <a:xfrm>
            <a:off x="1643042" y="2285992"/>
            <a:ext cx="3407722" cy="4316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написал этот роман?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user\Downloads\8 кл-своя игра\6-2.jpg"/>
          <p:cNvPicPr>
            <a:picLocks noChangeAspect="1" noChangeArrowheads="1"/>
          </p:cNvPicPr>
          <p:nvPr/>
        </p:nvPicPr>
        <p:blipFill>
          <a:blip r:embed="rId3" cstate="print"/>
          <a:srcRect b="10244"/>
          <a:stretch>
            <a:fillRect/>
          </a:stretch>
        </p:blipFill>
        <p:spPr bwMode="auto">
          <a:xfrm>
            <a:off x="2411760" y="2348880"/>
            <a:ext cx="6096000" cy="4176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45059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3" name="Picture 3" descr="C:\Users\user\Downloads\8 кл-своя игр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424698" cy="5157192"/>
          </a:xfrm>
          <a:prstGeom prst="rect">
            <a:avLst/>
          </a:prstGeom>
          <a:noFill/>
        </p:spPr>
      </p:pic>
      <p:pic>
        <p:nvPicPr>
          <p:cNvPr id="10244" name="Picture 4" descr="C:\Users\user\Downloads\8 кл-своя игра\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844824"/>
            <a:ext cx="3384376" cy="435266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83768" y="4725144"/>
            <a:ext cx="1296144" cy="28803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Композитор, написавший лучшие свои произведения уже после потери слуха?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6" name="Picture 2" descr="C:\Users\user\Downloads\8 кл-своя игра\63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975745" cy="5132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Азия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США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2 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48131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1" name="Picture 3" descr="C:\Users\user\Downloads\8 кл-своя игра\cbab76ee-3188-4ce9-9303-ceafc03ba309.jpg.png"/>
          <p:cNvPicPr>
            <a:picLocks noChangeAspect="1" noChangeArrowheads="1"/>
          </p:cNvPicPr>
          <p:nvPr/>
        </p:nvPicPr>
        <p:blipFill>
          <a:blip r:embed="rId3" cstate="print"/>
          <a:srcRect b="22196"/>
          <a:stretch>
            <a:fillRect/>
          </a:stretch>
        </p:blipFill>
        <p:spPr bwMode="auto">
          <a:xfrm>
            <a:off x="1403647" y="1556792"/>
            <a:ext cx="6639379" cy="4752528"/>
          </a:xfrm>
          <a:prstGeom prst="rect">
            <a:avLst/>
          </a:prstGeom>
          <a:noFill/>
        </p:spPr>
      </p:pic>
      <p:pic>
        <p:nvPicPr>
          <p:cNvPr id="12290" name="Picture 2" descr="C:\Users\user\Downloads\8 кл-своя игра\Беринг-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908720"/>
            <a:ext cx="2135899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00213" y="333375"/>
            <a:ext cx="74437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78200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Какой стране принадлежали колонии?</a:t>
            </a:r>
          </a:p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Picture 6" descr="1391239060_2010-commonwealth-games-participating-na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565400"/>
            <a:ext cx="7127875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01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74374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 мы сейчас называем эту «жемчужину» в английской короне?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1" name="Picture 7" descr="7warind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564904"/>
            <a:ext cx="6336704" cy="410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12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04" name="Picture 6" descr="map15"/>
          <p:cNvPicPr>
            <a:picLocks noChangeAspect="1" noChangeArrowheads="1"/>
          </p:cNvPicPr>
          <p:nvPr/>
        </p:nvPicPr>
        <p:blipFill>
          <a:blip r:embed="rId3" cstate="print"/>
          <a:srcRect t="2558"/>
          <a:stretch>
            <a:fillRect/>
          </a:stretch>
        </p:blipFill>
        <p:spPr bwMode="auto">
          <a:xfrm>
            <a:off x="1835696" y="1196751"/>
            <a:ext cx="6120680" cy="573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7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259632" y="1484783"/>
            <a:ext cx="7884368" cy="5335885"/>
            <a:chOff x="1259632" y="1484783"/>
            <a:chExt cx="7884368" cy="5335885"/>
          </a:xfrm>
        </p:grpSpPr>
        <p:pic>
          <p:nvPicPr>
            <p:cNvPr id="9" name="Picture 3" descr="C:\Users\user\Downloads\8 кл-своя игра\ea8e3e42a4ce6987d23605b04586499b.jpg"/>
            <p:cNvPicPr>
              <a:picLocks noChangeAspect="1" noChangeArrowheads="1"/>
            </p:cNvPicPr>
            <p:nvPr/>
          </p:nvPicPr>
          <p:blipFill>
            <a:blip r:embed="rId2" cstate="print"/>
            <a:srcRect l="3738" t="6527" r="3738" b="6016"/>
            <a:stretch>
              <a:fillRect/>
            </a:stretch>
          </p:blipFill>
          <p:spPr bwMode="auto">
            <a:xfrm>
              <a:off x="1259632" y="1484783"/>
              <a:ext cx="7884368" cy="5335885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7092280" y="1628800"/>
              <a:ext cx="2051720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092280" y="4797152"/>
              <a:ext cx="2051720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3251" name="AutoShape 1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3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1701-1714</a:t>
            </a: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Кто написал этот роман?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050" name="Picture 2" descr="C:\Users\user\Downloads\8 кл-своя игра\bc2b17c791b8bd609ff63c8134d02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7056784" cy="4322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300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Какую войну некоторые историки называют «первой мировой»</a:t>
            </a:r>
            <a:endParaRPr lang="ru-RU" dirty="0">
              <a:latin typeface="Arial" charset="0"/>
            </a:endParaRP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484313"/>
            <a:ext cx="7772400" cy="46116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endParaRPr lang="ru-RU" sz="24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Война за Австрийское наследство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573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19200" y="1600200"/>
            <a:ext cx="7240588" cy="4781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Разделы Польши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1751-1776</a:t>
            </a:r>
          </a:p>
        </p:txBody>
      </p:sp>
      <p:sp>
        <p:nvSpPr>
          <p:cNvPr id="593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значит «эпоха тюльпанов»</a:t>
            </a:r>
          </a:p>
        </p:txBody>
      </p:sp>
      <p:sp>
        <p:nvSpPr>
          <p:cNvPr id="604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Военачальник, который сверг династию </a:t>
            </a:r>
            <a:r>
              <a:rPr lang="ru-RU" dirty="0" err="1" smtClean="0">
                <a:latin typeface="Arial" charset="0"/>
              </a:rPr>
              <a:t>Сефевидов</a:t>
            </a:r>
            <a:r>
              <a:rPr lang="ru-RU" dirty="0" smtClean="0">
                <a:latin typeface="Arial" charset="0"/>
              </a:rPr>
              <a:t> в Иране и стал сам шахом?</a:t>
            </a:r>
          </a:p>
        </p:txBody>
      </p:sp>
      <p:sp>
        <p:nvSpPr>
          <p:cNvPr id="614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Азия </a:t>
            </a:r>
            <a:r>
              <a:rPr lang="ru-RU" sz="40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1817687"/>
            <a:ext cx="7593013" cy="3915569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Династия захватившая власть в Китае в 1644 году до 1912 года?</a:t>
            </a: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450" y="1557338"/>
            <a:ext cx="7240588" cy="475138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на самом деле владел Индией в 18-19 веках?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634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Клан владевший Японией с 17 по 19 век?</a:t>
            </a: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1945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63470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Композитор,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который по преданию был отравлен своим коллегой из-за зависти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?</a:t>
            </a:r>
          </a:p>
        </p:txBody>
      </p:sp>
      <p:pic>
        <p:nvPicPr>
          <p:cNvPr id="3074" name="Picture 2" descr="C:\Users\user\Downloads\8 кл-своя игра\Salieri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068960"/>
            <a:ext cx="5328592" cy="3552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100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628775"/>
            <a:ext cx="6697663" cy="49291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Именно с этого события в Бостоне началась война за независимость</a:t>
            </a: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200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7267575" cy="420846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Декларация независимости США</a:t>
            </a:r>
          </a:p>
        </p:txBody>
      </p:sp>
      <p:sp>
        <p:nvSpPr>
          <p:cNvPr id="6656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675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8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27082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Чем были недовольны жители американских колоний, почему начали войну с Англией?</a:t>
            </a:r>
          </a:p>
        </p:txBody>
      </p:sp>
      <p:sp>
        <p:nvSpPr>
          <p:cNvPr id="686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04933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400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7" y="1484313"/>
            <a:ext cx="7200974" cy="17287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Последняя битва, после которой Англия подписала капитуляцию?</a:t>
            </a: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8850" y="274638"/>
            <a:ext cx="7727950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223123" y="1556792"/>
            <a:ext cx="3920877" cy="50403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Один из составителей Декларации независимости?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C:\Users\user\Downloads\8 кл-своя игра\NJRNPCFDOZGZPDSOAU7Y6BUWWA.jpg"/>
          <p:cNvPicPr>
            <a:picLocks noChangeAspect="1" noChangeArrowheads="1"/>
          </p:cNvPicPr>
          <p:nvPr/>
        </p:nvPicPr>
        <p:blipFill>
          <a:blip r:embed="rId3" cstate="print"/>
          <a:srcRect r="45821"/>
          <a:stretch>
            <a:fillRect/>
          </a:stretch>
        </p:blipFill>
        <p:spPr bwMode="auto">
          <a:xfrm>
            <a:off x="1187624" y="1412776"/>
            <a:ext cx="4032448" cy="4974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Кто усовершенствовал паровой двигатель в 18 веке</a:t>
            </a:r>
          </a:p>
          <a:p>
            <a:pPr eaLnBrk="1" hangingPunct="1">
              <a:buNone/>
              <a:defRPr/>
            </a:pPr>
            <a:endParaRPr lang="ru-RU" sz="3600" dirty="0" smtClean="0">
              <a:latin typeface="Arial" charset="0"/>
            </a:endParaRPr>
          </a:p>
        </p:txBody>
      </p:sp>
      <p:sp>
        <p:nvSpPr>
          <p:cNvPr id="7270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28775"/>
            <a:ext cx="7129463" cy="4968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Кто усовершенствовал паровой двигатель в 18 веке</a:t>
            </a:r>
          </a:p>
        </p:txBody>
      </p:sp>
      <p:sp>
        <p:nvSpPr>
          <p:cNvPr id="73731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G:\школа\викторины по истории\8 кл-викторина\картинки\467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6444208" cy="4288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открыл атмосферу на Венере?</a:t>
            </a:r>
            <a:endParaRPr lang="ru-RU" sz="3600" dirty="0" smtClean="0"/>
          </a:p>
        </p:txBody>
      </p:sp>
      <p:sp>
        <p:nvSpPr>
          <p:cNvPr id="7475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C:\Users\user\Downloads\8 кл-своя игра\598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420888"/>
            <a:ext cx="6297737" cy="4186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charset="0"/>
                <a:hlinkClick r:id="rId2" action="ppaction://hlinksldjump"/>
              </a:rPr>
              <a:t>Вопрос</a:t>
            </a:r>
            <a:endParaRPr lang="ru-RU" dirty="0" smtClean="0">
              <a:latin typeface="Arial" charset="0"/>
            </a:endParaRPr>
          </a:p>
        </p:txBody>
      </p:sp>
      <p:sp>
        <p:nvSpPr>
          <p:cNvPr id="204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6" descr="slide_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2050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327025"/>
            <a:ext cx="8005763" cy="1092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предложил такой вариант эволюции видов?</a:t>
            </a:r>
          </a:p>
        </p:txBody>
      </p:sp>
      <p:sp>
        <p:nvSpPr>
          <p:cNvPr id="757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6" name="Picture 2" descr="C:\Users\user\Downloads\8 кл-своя игра\img7.jpg"/>
          <p:cNvPicPr>
            <a:picLocks noChangeAspect="1" noChangeArrowheads="1"/>
          </p:cNvPicPr>
          <p:nvPr/>
        </p:nvPicPr>
        <p:blipFill>
          <a:blip r:embed="rId3" cstate="print"/>
          <a:srcRect l="13592" t="31584" r="13592" b="5251"/>
          <a:stretch>
            <a:fillRect/>
          </a:stretch>
        </p:blipFill>
        <p:spPr bwMode="auto">
          <a:xfrm>
            <a:off x="2267744" y="2564904"/>
            <a:ext cx="6264696" cy="4075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557338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это сделал?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 descr="C:\Users\user\Downloads\8 кл-своя игра\1385012649_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3525564" cy="5279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Все обо всем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-РЕ-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Французская революции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Кто это? Что это?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Просвещение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01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3 раунд</a:t>
            </a:r>
          </a:p>
        </p:txBody>
      </p:sp>
      <p:sp>
        <p:nvSpPr>
          <p:cNvPr id="77870" name="AutoShape 47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788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 descr="C:\Users\user\Downloads\8 кл-своя игра\29858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3" y="1772816"/>
            <a:ext cx="7130031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2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9875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6" name="Picture 4" descr="C:\Users\user\Downloads\8 кл-своя игра\1508772490194176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7416824" cy="4635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3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628775"/>
            <a:ext cx="7200900" cy="49244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80899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0900" name="Picture 8" descr="1_html_1471e65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09663"/>
            <a:ext cx="7664450" cy="574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 Что это?</a:t>
            </a:r>
            <a:r>
              <a:rPr lang="ru-RU" smtClean="0">
                <a:latin typeface="Comic Sans MS" pitchFamily="66" charset="0"/>
              </a:rPr>
              <a:t> - </a:t>
            </a:r>
            <a:r>
              <a:rPr lang="ru-RU" smtClean="0">
                <a:latin typeface="Arial" charset="0"/>
              </a:rPr>
              <a:t>3</a:t>
            </a:r>
            <a:r>
              <a:rPr lang="ru-RU" smtClean="0">
                <a:latin typeface="Comic Sans MS" pitchFamily="66" charset="0"/>
              </a:rPr>
              <a:t>00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1484784"/>
            <a:ext cx="6696744" cy="4924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этот «лакей», чей профиль печатали на монетах в конце 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</a:t>
            </a:r>
            <a:r>
              <a:rPr lang="en-US" dirty="0" smtClean="0">
                <a:latin typeface="Arial" charset="0"/>
              </a:rPr>
              <a:t>VIII</a:t>
            </a:r>
            <a:r>
              <a:rPr lang="ru-RU" dirty="0" smtClean="0">
                <a:latin typeface="Arial" charset="0"/>
              </a:rPr>
              <a:t> в.?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По иронии судьбы усовершенствовал 	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Arial" charset="0"/>
              </a:rPr>
              <a:t>орудие собственной 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Arial" charset="0"/>
              </a:rPr>
              <a:t>казни</a:t>
            </a:r>
            <a:r>
              <a:rPr lang="en-US" dirty="0" smtClean="0">
                <a:latin typeface="Arial" charset="0"/>
              </a:rPr>
              <a:t> </a:t>
            </a:r>
            <a:endParaRPr lang="ru-RU" dirty="0" smtClean="0"/>
          </a:p>
        </p:txBody>
      </p:sp>
      <p:sp>
        <p:nvSpPr>
          <p:cNvPr id="8192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24" name="Picture 5" descr="200px-Louis16-17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36912"/>
            <a:ext cx="3168352" cy="40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8294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 descr="C:\Users\user\Downloads\8 кл-своя игра\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08920"/>
            <a:ext cx="3826801" cy="3739828"/>
          </a:xfrm>
          <a:prstGeom prst="rect">
            <a:avLst/>
          </a:prstGeom>
          <a:noFill/>
        </p:spPr>
      </p:pic>
      <p:pic>
        <p:nvPicPr>
          <p:cNvPr id="20483" name="Picture 3" descr="C:\Users\user\Downloads\8 кл-своя игра\a1d6bd365f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844824"/>
            <a:ext cx="3902447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Кто это? Что это?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8397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6" name="Picture 2" descr="C:\Users\user\Downloads\8 кл-своя игра\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84784"/>
            <a:ext cx="6975872" cy="5231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450" y="1628775"/>
            <a:ext cx="745648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Назовите изобретателя</a:t>
            </a:r>
          </a:p>
        </p:txBody>
      </p:sp>
      <p:sp>
        <p:nvSpPr>
          <p:cNvPr id="849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C:\Users\user\Downloads\8 кл-своя игра\c753ac45518b0eae69f0130a9a604707.jpg"/>
          <p:cNvPicPr>
            <a:picLocks noChangeAspect="1" noChangeArrowheads="1"/>
          </p:cNvPicPr>
          <p:nvPr/>
        </p:nvPicPr>
        <p:blipFill>
          <a:blip r:embed="rId3" cstate="print"/>
          <a:srcRect b="19779"/>
          <a:stretch>
            <a:fillRect/>
          </a:stretch>
        </p:blipFill>
        <p:spPr bwMode="auto">
          <a:xfrm>
            <a:off x="1187624" y="2348880"/>
            <a:ext cx="7712842" cy="4345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это написал эту картину?</a:t>
            </a:r>
          </a:p>
          <a:p>
            <a:pPr lvl="0"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C:\Users\user\Downloads\8 кл-своя игра\b961636e26b5441181aa732053ffaf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04864"/>
            <a:ext cx="6228183" cy="4488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860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6020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484313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870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4" name="Picture 2" descr="C:\Users\user\Downloads\8 кл-своя игра\Gromootv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3528392" cy="5138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Японское </a:t>
            </a:r>
            <a:r>
              <a:rPr lang="ru-RU" dirty="0" err="1" smtClean="0">
                <a:latin typeface="Arial" charset="0"/>
              </a:rPr>
              <a:t>тристишие</a:t>
            </a:r>
            <a:endParaRPr lang="ru-RU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Пятистишие</a:t>
            </a:r>
            <a:endParaRPr lang="ru-RU" dirty="0">
              <a:latin typeface="Arial" charset="0"/>
            </a:endParaRPr>
          </a:p>
        </p:txBody>
      </p:sp>
      <p:sp>
        <p:nvSpPr>
          <p:cNvPr id="880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79874" name="Rectangle 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Путешественник, открывший Австралию</a:t>
            </a:r>
            <a:endParaRPr lang="ru-RU" dirty="0">
              <a:latin typeface="Arial" charset="0"/>
            </a:endParaRPr>
          </a:p>
        </p:txBody>
      </p:sp>
      <p:sp>
        <p:nvSpPr>
          <p:cNvPr id="8909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C:\Users\user\Downloads\8 кл-своя игра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96952"/>
            <a:ext cx="6768752" cy="3632316"/>
          </a:xfrm>
          <a:prstGeom prst="rect">
            <a:avLst/>
          </a:prstGeom>
          <a:noFill/>
        </p:spPr>
      </p:pic>
      <p:pic>
        <p:nvPicPr>
          <p:cNvPr id="24579" name="Picture 3" descr="C:\Users\user\Downloads\8 кл-своя игра\CSg0M7XWUAAQ3qV.jpg"/>
          <p:cNvPicPr>
            <a:picLocks noChangeAspect="1" noChangeArrowheads="1"/>
          </p:cNvPicPr>
          <p:nvPr/>
        </p:nvPicPr>
        <p:blipFill>
          <a:blip r:embed="rId4" cstate="print"/>
          <a:srcRect b="19709"/>
          <a:stretch>
            <a:fillRect/>
          </a:stretch>
        </p:blipFill>
        <p:spPr bwMode="auto">
          <a:xfrm>
            <a:off x="539552" y="2204864"/>
            <a:ext cx="3096344" cy="343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901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0116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1916113"/>
            <a:ext cx="3816350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Все обо всем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808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584" y="1628775"/>
            <a:ext cx="831641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На вопрос о том, что это за животное, туземцы ответили «не понимаю»?</a:t>
            </a:r>
            <a:endParaRPr lang="ru-RU" dirty="0">
              <a:latin typeface="Arial" charset="0"/>
            </a:endParaRPr>
          </a:p>
        </p:txBody>
      </p:sp>
      <p:sp>
        <p:nvSpPr>
          <p:cNvPr id="911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2" name="Picture 2" descr="C:\Users\user\Downloads\8 кл-своя игра\2378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636912"/>
            <a:ext cx="6370117" cy="4088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</a:t>
            </a:r>
            <a:r>
              <a:rPr lang="ru-RU" smtClean="0">
                <a:latin typeface="Comic Sans MS" pitchFamily="66" charset="0"/>
              </a:rPr>
              <a:t>-100</a:t>
            </a: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00200"/>
            <a:ext cx="6697663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Радикальные быстрые изменения в обществе</a:t>
            </a:r>
          </a:p>
        </p:txBody>
      </p:sp>
      <p:sp>
        <p:nvSpPr>
          <p:cNvPr id="9216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33375"/>
            <a:ext cx="8229600" cy="91281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-РЕ--200</a:t>
            </a:r>
          </a:p>
        </p:txBody>
      </p:sp>
      <p:sp>
        <p:nvSpPr>
          <p:cNvPr id="8294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57078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Именно такое государственное устройство имела Франция после революции</a:t>
            </a:r>
          </a:p>
        </p:txBody>
      </p:sp>
      <p:sp>
        <p:nvSpPr>
          <p:cNvPr id="9318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-РЕ--300</a:t>
            </a: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3628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Постепенные изменения в обществе управляемые государством</a:t>
            </a:r>
          </a:p>
        </p:txBody>
      </p:sp>
      <p:sp>
        <p:nvSpPr>
          <p:cNvPr id="9421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-РЕ--400</a:t>
            </a:r>
          </a:p>
        </p:txBody>
      </p:sp>
      <p:sp>
        <p:nvSpPr>
          <p:cNvPr id="849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28775"/>
            <a:ext cx="7129463" cy="506888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Человек, который опекает будущего монарха, называется…</a:t>
            </a:r>
          </a:p>
        </p:txBody>
      </p:sp>
      <p:sp>
        <p:nvSpPr>
          <p:cNvPr id="952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Искусство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1700808"/>
            <a:ext cx="4042792" cy="4525963"/>
          </a:xfrm>
        </p:spPr>
        <p:txBody>
          <a:bodyPr/>
          <a:lstStyle/>
          <a:p>
            <a:pPr lvl="0"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Один из известных немецких композиторов, который сказал: «Музыка сотворена, чтобы славить Бога?»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C:\Users\user\Downloads\8 кл-своя игра\im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3932802" cy="5243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-РЕ--500</a:t>
            </a: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345363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Парламент в США?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sz="2800" dirty="0" smtClean="0">
              <a:latin typeface="Arial" charset="0"/>
            </a:endParaRPr>
          </a:p>
        </p:txBody>
      </p:sp>
      <p:sp>
        <p:nvSpPr>
          <p:cNvPr id="9625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Французская революция</a:t>
            </a:r>
            <a:r>
              <a:rPr lang="ru-RU" sz="4000" dirty="0" smtClean="0">
                <a:latin typeface="Comic Sans MS" pitchFamily="66" charset="0"/>
              </a:rPr>
              <a:t> - 100</a:t>
            </a:r>
          </a:p>
        </p:txBody>
      </p:sp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 чего началась революция во Франции</a:t>
            </a:r>
          </a:p>
        </p:txBody>
      </p:sp>
      <p:sp>
        <p:nvSpPr>
          <p:cNvPr id="972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 - 200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/>
              <a:t>Гимн Франции и почему его так назвали?</a:t>
            </a:r>
          </a:p>
        </p:txBody>
      </p:sp>
      <p:sp>
        <p:nvSpPr>
          <p:cNvPr id="983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</a:t>
            </a:r>
            <a:r>
              <a:rPr lang="ru-RU" sz="3600" dirty="0" smtClean="0">
                <a:latin typeface="Comic Sans MS" pitchFamily="66" charset="0"/>
              </a:rPr>
              <a:t> - 300</a:t>
            </a: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такие жирондисты?</a:t>
            </a:r>
          </a:p>
        </p:txBody>
      </p:sp>
      <p:sp>
        <p:nvSpPr>
          <p:cNvPr id="993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9011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557338"/>
            <a:ext cx="6913512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latin typeface="Arial" charset="0"/>
              </a:rPr>
              <a:t>Генерал, который помогал США обрести независимость, а в революции во Франции был роялистом?</a:t>
            </a:r>
          </a:p>
        </p:txBody>
      </p:sp>
      <p:sp>
        <p:nvSpPr>
          <p:cNvPr id="1003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Французская революция 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988840"/>
            <a:ext cx="3394720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Кого убили в собственной ванне?</a:t>
            </a:r>
          </a:p>
        </p:txBody>
      </p:sp>
      <p:sp>
        <p:nvSpPr>
          <p:cNvPr id="1013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6" name="Picture 2" descr="C:\Users\user\Downloads\8 кл-своя игра\marat en corday.jpg"/>
          <p:cNvPicPr>
            <a:picLocks noChangeAspect="1" noChangeArrowheads="1"/>
          </p:cNvPicPr>
          <p:nvPr/>
        </p:nvPicPr>
        <p:blipFill>
          <a:blip r:embed="rId3" cstate="print"/>
          <a:srcRect l="50880"/>
          <a:stretch>
            <a:fillRect/>
          </a:stretch>
        </p:blipFill>
        <p:spPr bwMode="auto">
          <a:xfrm>
            <a:off x="3779912" y="1246445"/>
            <a:ext cx="4211960" cy="5611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1024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04" name="Picture 7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20605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Сделать открытие этому ученому помогло яблоко</a:t>
            </a:r>
          </a:p>
        </p:txBody>
      </p:sp>
      <p:sp>
        <p:nvSpPr>
          <p:cNvPr id="1034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0" name="Picture 2" descr="C:\Users\user\Downloads\8 кл-своя игра\maxresdefault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36912"/>
            <a:ext cx="6096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Создатели теории общественного договора, естественных прав человека и теории разделения властей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445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942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Создатель первой энциклопедии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054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4" name="Picture 2" descr="C:\Users\user\Downloads\8 кл-своя игра\diderot-denis-portr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04864"/>
            <a:ext cx="4026603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972425" cy="16240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Филосовское</a:t>
            </a:r>
            <a:r>
              <a:rPr lang="ru-RU" dirty="0" smtClean="0">
                <a:latin typeface="Arial" charset="0"/>
              </a:rPr>
              <a:t> учение, согласно которому разум является основой бытия и познания</a:t>
            </a: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96037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отличаются взгляды Жана Жака Руссо о взглядов других просветителей?</a:t>
            </a:r>
          </a:p>
        </p:txBody>
      </p:sp>
      <p:sp>
        <p:nvSpPr>
          <p:cNvPr id="106499" name="AutoShape 4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Просвещение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9625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557338"/>
            <a:ext cx="727233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произнес эти слова: «Раздавите гадину!»  и о ком?</a:t>
            </a:r>
          </a:p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еще говорил этот человек о просвещении?</a:t>
            </a:r>
          </a:p>
        </p:txBody>
      </p:sp>
      <p:sp>
        <p:nvSpPr>
          <p:cNvPr id="107523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574675" cy="503238"/>
          </a:xfrm>
          <a:prstGeom prst="actionButtonHome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Финальный раунд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2" action="ppaction://hlinksldjump"/>
              </a:rPr>
              <a:t>Загадка</a:t>
            </a:r>
            <a:endParaRPr lang="ru-RU" u="sng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3" action="ppaction://hlinksldjump"/>
              </a:rPr>
              <a:t>Символы</a:t>
            </a:r>
            <a:endParaRPr lang="ru-RU" u="sng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smtClean="0">
                <a:solidFill>
                  <a:schemeClr val="hlink"/>
                </a:solidFill>
                <a:latin typeface="Arial" charset="0"/>
                <a:cs typeface="Times New Roman" pitchFamily="18" charset="0"/>
              </a:rPr>
              <a:t>Третий лишний…</a:t>
            </a:r>
          </a:p>
          <a:p>
            <a:pPr eaLnBrk="1" hangingPunct="1">
              <a:defRPr/>
            </a:pPr>
            <a:endParaRPr lang="ru-RU" u="sng" smtClean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08547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Загадка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600200"/>
            <a:ext cx="8027987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Как эта монета решила судьбу человека?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95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698" name="Picture 2" descr="C:\Users\user\Downloads\8 кл-своя игра\43342_france-louis-xvi-ecu-aux-branches-olivier-1792-paris-562-av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276872"/>
            <a:ext cx="4159966" cy="41599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Символы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Что означал этот знак?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105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22" name="Picture 2" descr="C:\Users\user\Downloads\8 кл-своя игра\240d51c8d7d6ecc08d65256531b47916--french-fancies-french-histo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348880"/>
            <a:ext cx="3864678" cy="4058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548680"/>
            <a:ext cx="8110537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Кто здесь лишний</a:t>
            </a:r>
            <a:r>
              <a:rPr lang="ru-RU" sz="4000" dirty="0" smtClean="0">
                <a:latin typeface="Comic Sans MS" pitchFamily="66" charset="0"/>
              </a:rPr>
              <a:t>…</a:t>
            </a:r>
          </a:p>
        </p:txBody>
      </p:sp>
      <p:sp>
        <p:nvSpPr>
          <p:cNvPr id="111619" name="AutoShape 3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46" name="Picture 2" descr="C:\Users\user\Downloads\8 кл-своя игра\regnum_picture_1511190548594549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4049012" cy="3456384"/>
          </a:xfrm>
          <a:prstGeom prst="rect">
            <a:avLst/>
          </a:prstGeom>
          <a:noFill/>
        </p:spPr>
      </p:pic>
      <p:pic>
        <p:nvPicPr>
          <p:cNvPr id="31747" name="Picture 3" descr="C:\Users\user\Downloads\8 кл-своя игра\1200px-Jean-Jacques_Rousseau_(painted_portrait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628800"/>
            <a:ext cx="2808312" cy="3910574"/>
          </a:xfrm>
          <a:prstGeom prst="rect">
            <a:avLst/>
          </a:prstGeom>
          <a:noFill/>
        </p:spPr>
      </p:pic>
      <p:pic>
        <p:nvPicPr>
          <p:cNvPr id="31748" name="Picture 4" descr="C:\Users\user\Downloads\8 кл-своя игра\kakoj-zver-silno-pokalechil-junogo-Zhorzha-Dantona.jpg"/>
          <p:cNvPicPr>
            <a:picLocks noChangeAspect="1" noChangeArrowheads="1"/>
          </p:cNvPicPr>
          <p:nvPr/>
        </p:nvPicPr>
        <p:blipFill>
          <a:blip r:embed="rId5" cstate="print"/>
          <a:srcRect l="18543" r="20122"/>
          <a:stretch>
            <a:fillRect/>
          </a:stretch>
        </p:blipFill>
        <p:spPr bwMode="auto">
          <a:xfrm>
            <a:off x="2915816" y="3705037"/>
            <a:ext cx="3240360" cy="2970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</TotalTime>
  <Words>1050</Words>
  <Application>Microsoft Office PowerPoint</Application>
  <PresentationFormat>Экран (4:3)</PresentationFormat>
  <Paragraphs>269</Paragraphs>
  <Slides>95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96" baseType="lpstr">
      <vt:lpstr>Течение</vt:lpstr>
      <vt:lpstr>План игры</vt:lpstr>
      <vt:lpstr>1 раунд</vt:lpstr>
      <vt:lpstr>Искусство - 100</vt:lpstr>
      <vt:lpstr>Искусство - 200</vt:lpstr>
      <vt:lpstr>Искусство - 300</vt:lpstr>
      <vt:lpstr>Искусство- 400</vt:lpstr>
      <vt:lpstr>Искусство - 400</vt:lpstr>
      <vt:lpstr>Искусство- 500</vt:lpstr>
      <vt:lpstr>Термины - 100</vt:lpstr>
      <vt:lpstr>Термины - 200</vt:lpstr>
      <vt:lpstr>Термины – 300</vt:lpstr>
      <vt:lpstr>Термины - 400</vt:lpstr>
      <vt:lpstr>Термины - 500</vt:lpstr>
      <vt:lpstr>-ЕР- - 100</vt:lpstr>
      <vt:lpstr>-ЕР- - 200</vt:lpstr>
      <vt:lpstr>-ЕР- - 300</vt:lpstr>
      <vt:lpstr>-ЕР- - 400</vt:lpstr>
      <vt:lpstr>-ЕР- - 500</vt:lpstr>
      <vt:lpstr>Просвещенная монархия - 100</vt:lpstr>
      <vt:lpstr>Просвещенная монархия- 100</vt:lpstr>
      <vt:lpstr>Просвещенная монархия- 200</vt:lpstr>
      <vt:lpstr>Просвещенная монархия- 300</vt:lpstr>
      <vt:lpstr>Просвещенная монархия- 400</vt:lpstr>
      <vt:lpstr>Просвещенная монархия- 400</vt:lpstr>
      <vt:lpstr>Просвещенная монархия- 500</vt:lpstr>
      <vt:lpstr>Их знают все… - 100</vt:lpstr>
      <vt:lpstr>Их знают все… - 200</vt:lpstr>
      <vt:lpstr>Их знают все… - 200</vt:lpstr>
      <vt:lpstr>Их знают все… - 300</vt:lpstr>
      <vt:lpstr>Их знают все… - 400</vt:lpstr>
      <vt:lpstr>Их знают все… - 500</vt:lpstr>
      <vt:lpstr>2 раунд</vt:lpstr>
      <vt:lpstr>Карта - 100</vt:lpstr>
      <vt:lpstr>Карта - 200</vt:lpstr>
      <vt:lpstr>Карта - 300</vt:lpstr>
      <vt:lpstr>Карта - 400</vt:lpstr>
      <vt:lpstr>Карта - 500</vt:lpstr>
      <vt:lpstr>Карта - 500</vt:lpstr>
      <vt:lpstr>Даты - 100</vt:lpstr>
      <vt:lpstr>Даты - 200</vt:lpstr>
      <vt:lpstr>Даты - 200</vt:lpstr>
      <vt:lpstr>Даты - 300</vt:lpstr>
      <vt:lpstr>Даты - 400</vt:lpstr>
      <vt:lpstr>Даты - 500</vt:lpstr>
      <vt:lpstr>Азия - 100</vt:lpstr>
      <vt:lpstr>Азия - 200</vt:lpstr>
      <vt:lpstr>Азия - 300</vt:lpstr>
      <vt:lpstr>Азия - 400</vt:lpstr>
      <vt:lpstr>Азия - 500</vt:lpstr>
      <vt:lpstr>США- 100</vt:lpstr>
      <vt:lpstr>США- 200</vt:lpstr>
      <vt:lpstr>США - 300</vt:lpstr>
      <vt:lpstr>США - 300</vt:lpstr>
      <vt:lpstr>США - 400</vt:lpstr>
      <vt:lpstr>США - 500</vt:lpstr>
      <vt:lpstr>Наука и техника - 100</vt:lpstr>
      <vt:lpstr>Наука и техника - 100</vt:lpstr>
      <vt:lpstr>Наука и техника - 200</vt:lpstr>
      <vt:lpstr>Наука и техника - 300</vt:lpstr>
      <vt:lpstr>Наука и техника - 400</vt:lpstr>
      <vt:lpstr>Наука и техника - 500</vt:lpstr>
      <vt:lpstr>3 раунд</vt:lpstr>
      <vt:lpstr>Кто это? Что это? - 100</vt:lpstr>
      <vt:lpstr>Кто это? Что это? - 200</vt:lpstr>
      <vt:lpstr>Кто это? Что это? - 300</vt:lpstr>
      <vt:lpstr>Кто это? Что это? - 300</vt:lpstr>
      <vt:lpstr>Кто это? Что это? - 400</vt:lpstr>
      <vt:lpstr>Кто это? Что это? - 500</vt:lpstr>
      <vt:lpstr>Все обо всем - 100</vt:lpstr>
      <vt:lpstr>Все обо всем - 200</vt:lpstr>
      <vt:lpstr>Все обо всем - 200</vt:lpstr>
      <vt:lpstr>Все обо всем - 300</vt:lpstr>
      <vt:lpstr>Все обо всем - 400</vt:lpstr>
      <vt:lpstr>Все обо всем - 500</vt:lpstr>
      <vt:lpstr>Все обо всем - 500</vt:lpstr>
      <vt:lpstr>-РЕ--100</vt:lpstr>
      <vt:lpstr>-РЕ--200</vt:lpstr>
      <vt:lpstr>-РЕ--300</vt:lpstr>
      <vt:lpstr>-РЕ--400</vt:lpstr>
      <vt:lpstr>-РЕ--500</vt:lpstr>
      <vt:lpstr>Французская революция - 100</vt:lpstr>
      <vt:lpstr>Французская революция  - 200</vt:lpstr>
      <vt:lpstr>Французская революция - 300</vt:lpstr>
      <vt:lpstr>Французская революция - 400</vt:lpstr>
      <vt:lpstr>Французская революция - 500</vt:lpstr>
      <vt:lpstr>Просвещение - 100</vt:lpstr>
      <vt:lpstr>Просвещение - 100</vt:lpstr>
      <vt:lpstr>Просвещение - 200</vt:lpstr>
      <vt:lpstr>Просвещение - 300</vt:lpstr>
      <vt:lpstr>Просвещение - 400</vt:lpstr>
      <vt:lpstr>Просвещение - 500</vt:lpstr>
      <vt:lpstr>Финальный раунд</vt:lpstr>
      <vt:lpstr>Загадка</vt:lpstr>
      <vt:lpstr>Символы</vt:lpstr>
      <vt:lpstr>Кто здесь лишний…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VIP</cp:lastModifiedBy>
  <cp:revision>144</cp:revision>
  <dcterms:created xsi:type="dcterms:W3CDTF">1601-01-01T00:00:00Z</dcterms:created>
  <dcterms:modified xsi:type="dcterms:W3CDTF">2022-11-13T00:28:18Z</dcterms:modified>
</cp:coreProperties>
</file>