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9900CC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7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5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9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01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1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80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051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1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0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093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CC66"/>
            </a:gs>
            <a:gs pos="50000">
              <a:srgbClr val="9900CC"/>
            </a:gs>
            <a:gs pos="100000">
              <a:srgbClr val="00CC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212F7-ED40-4B05-9A83-7F8EB3593173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A7612-C93E-44C0-B4F0-373367C18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6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УДИВИТЕЛЬНЫЙ МИР РАСТЕНИЙ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877272"/>
            <a:ext cx="6400800" cy="5509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СОСТАВИЛА ВОСПИТАТЕЛЬ КОМЫШЕВА Е.А.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26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s://avatars.dzeninfra.ru/get-zen_doc/3420563/pub_60506c32011181447bdb156d_60544e3e02cae334c8d625b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31" y="188639"/>
            <a:ext cx="7488832" cy="514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3411" y="5426287"/>
            <a:ext cx="8820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МОЛОЧНОЕ дерево растет в Бразилии. Его еще называют «дерево-корова».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Стоит подрезать кору, и тотчас в подставленную кружку потечет белая струйка. По вкусу этот древесный сок напоминает молоко. 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412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tihi.ru/pics/2021/07/29/9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32283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4168" y="1556792"/>
            <a:ext cx="25922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КОНФЕТНОЕ ДЕРЕВО </a:t>
            </a:r>
          </a:p>
          <a:p>
            <a:pPr algn="just"/>
            <a:endParaRPr lang="ru-RU" sz="2000" b="1" dirty="0">
              <a:solidFill>
                <a:srgbClr val="00206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Растет в Индии, Японии, Китае. Подсушенные на солнце плоды этого дерева такие же вкусные и сладкие, как настоящие конфеты.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735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4742" y="5805264"/>
            <a:ext cx="8076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ЭВКАЛИПТ.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Самое высокое дерево в мире. Растете в Австралии. Высота 100-110 м.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30" name="Picture 6" descr="Дерево в австралии эвкалип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4" b="7749"/>
          <a:stretch/>
        </p:blipFill>
        <p:spPr bwMode="auto">
          <a:xfrm>
            <a:off x="899592" y="178443"/>
            <a:ext cx="739262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33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Секвойя дерево до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20141" r="5949" b="13008"/>
          <a:stretch/>
        </p:blipFill>
        <p:spPr bwMode="auto">
          <a:xfrm>
            <a:off x="827121" y="165123"/>
            <a:ext cx="7440577" cy="542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942" y="5589240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Некогда один бедняк устроил в пне  повалившегося от старости дерева – гиганта дом для себя и своей семьи. Дупло внутри пня оказалось таким просторным, что хватило места и для конюшни.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03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r.ozone.ru/s3/multimedia-h/c1000/64434307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54" y="188639"/>
            <a:ext cx="4821002" cy="642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476672"/>
            <a:ext cx="31683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БАМБУК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Самая высокая трава в мире. Одно из самых быстрорастущих растений. За каждый день молоденький бамбук вырастает на полметра.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Имеет очень прочные стебли.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Используется как строительный материал для изготовления различных изделий, в том числе мебели и духовых музыкальных инструментов (флейт).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88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5853265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БАНЬЯН – самое раскидистое дерево. Его еще называют дерево-роща.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080" name="Picture 8" descr="https://cm.author.today/content/2022/01/22/35bf6e5bc67148848898b7fb5c6fec1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60563" cy="487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959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208912" cy="5135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218418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У баньяна не один ствол, как у всех деревьев, а много. Раскинет молодой баньян свои ветви, а ветви выпустят кроме листьев еще и корни. Как только такой корень доберется до земли, он начинает толстеть и превращается в очередной ствол дерева. У самого большого баньяна  насчитали больше  4 тысяч стволов.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531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s://pochemu-zachem.ru/wp-content/uploads/2019/02/Samye-vysokie-vidy-derevev-v-mire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6990680" cy="524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438729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Самое твердое на свете дерево - ЖЕЛЕЗНОЕ . На Кавказе растет один из видов этих деревьев – САМШИТ. Древесина настолько твердая, что топор отскакивает, нож не берет. И такая тяжелая, что в воде не плавает, сразу камнем ко дну. Из породы этого дерева вытачивают детали машин как из настоящего железа.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10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www.factroom.ru/wp-content/uploads/2015/10/66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45"/>
          <a:stretch/>
        </p:blipFill>
        <p:spPr bwMode="auto">
          <a:xfrm>
            <a:off x="1259632" y="188640"/>
            <a:ext cx="6886841" cy="532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54453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В Индии, Индонезии и на тропических островах растет ХЛЕБНОЕ дерево.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Из плодов этого дерева пекут в золе лепешки, похожие по вкусу на настоящий хлеб.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83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weplants.ru/upload/iblock/918/918c3991ca7f706b885310176d844b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1254"/>
            <a:ext cx="5189188" cy="382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investsocial.com/ru/filedata/fetch?id=271479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8381"/>
            <a:ext cx="448997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221254"/>
            <a:ext cx="31683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МЫЛЬНОЕ ДЕРЕВО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Растет в Америке. </a:t>
            </a:r>
            <a:r>
              <a:rPr lang="ru-RU" sz="2000" b="1" dirty="0">
                <a:solidFill>
                  <a:srgbClr val="002060"/>
                </a:solidFill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</a:rPr>
              <a:t>олностью оправдывает свое название. Чтобы помыться таким мылом, нужно всего лишь растереть спелые плоды мыльного дерева, которые очень сильно пенятся, в руках.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200" name="Picture 8" descr="https://avatars.mds.yandex.net/i?id=a2b4ae8a215e42709ef2f9251794a59b5f8bbc54-10157623-images-thumbs&amp;n=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/>
          <a:stretch/>
        </p:blipFill>
        <p:spPr bwMode="auto">
          <a:xfrm>
            <a:off x="4932040" y="4129623"/>
            <a:ext cx="406238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72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350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УДИВИТЕЛЬНЫЙ МИР РАСТЕНИЙ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УДИВИТЕЛЬНЫЙ МИР РАСТЕНИЙ</dc:title>
  <dc:creator>79090592252</dc:creator>
  <cp:lastModifiedBy>79090592252</cp:lastModifiedBy>
  <cp:revision>19</cp:revision>
  <dcterms:created xsi:type="dcterms:W3CDTF">2024-01-02T07:50:41Z</dcterms:created>
  <dcterms:modified xsi:type="dcterms:W3CDTF">2024-01-02T12:10:14Z</dcterms:modified>
</cp:coreProperties>
</file>