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63" r:id="rId4"/>
    <p:sldId id="260" r:id="rId5"/>
    <p:sldId id="261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E4C0-A1F7-40E6-B844-12387AE58B2F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F6D08-EC80-4841-A59F-3069F61AA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063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F6D08-EC80-4841-A59F-3069F61AA4F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710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7955-F1E1-417F-87BF-2604F010E561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DC8D-E87C-4879-90DB-F27C0F9F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465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7955-F1E1-417F-87BF-2604F010E561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DC8D-E87C-4879-90DB-F27C0F9F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383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7955-F1E1-417F-87BF-2604F010E561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DC8D-E87C-4879-90DB-F27C0F9F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78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7955-F1E1-417F-87BF-2604F010E561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DC8D-E87C-4879-90DB-F27C0F9F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586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7955-F1E1-417F-87BF-2604F010E561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DC8D-E87C-4879-90DB-F27C0F9F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852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7955-F1E1-417F-87BF-2604F010E561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DC8D-E87C-4879-90DB-F27C0F9F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703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7955-F1E1-417F-87BF-2604F010E561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DC8D-E87C-4879-90DB-F27C0F9F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32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7955-F1E1-417F-87BF-2604F010E561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DC8D-E87C-4879-90DB-F27C0F9F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3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7955-F1E1-417F-87BF-2604F010E561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DC8D-E87C-4879-90DB-F27C0F9F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92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7955-F1E1-417F-87BF-2604F010E561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DC8D-E87C-4879-90DB-F27C0F9F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90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7955-F1E1-417F-87BF-2604F010E561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DC8D-E87C-4879-90DB-F27C0F9F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8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rgbClr val="92D050"/>
            </a:gs>
            <a:gs pos="100000">
              <a:srgbClr val="FFF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47955-F1E1-417F-87BF-2604F010E561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1DC8D-E87C-4879-90DB-F27C0F9F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64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 СТРОЕНИИ РАСТЕНИЙ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949280"/>
            <a:ext cx="6400800" cy="4789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СОСТАВИЛА ВОСПИТАТЕЛЬ КОМЫШЕВА Е.А.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26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387" y="188640"/>
            <a:ext cx="856895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Пояснение к слайдам</a:t>
            </a:r>
          </a:p>
          <a:p>
            <a:pPr algn="ctr"/>
            <a:endParaRPr lang="ru-RU" sz="2400" dirty="0">
              <a:solidFill>
                <a:srgbClr val="C00000"/>
              </a:solidFill>
            </a:endParaRPr>
          </a:p>
          <a:p>
            <a:pPr algn="just"/>
            <a:r>
              <a:rPr lang="ru-RU" sz="2000" b="1" u="sng" dirty="0" smtClean="0">
                <a:solidFill>
                  <a:srgbClr val="C00000"/>
                </a:solidFill>
              </a:rPr>
              <a:t>Слайд 3</a:t>
            </a:r>
            <a:r>
              <a:rPr lang="ru-RU" sz="2000" dirty="0" smtClean="0">
                <a:solidFill>
                  <a:srgbClr val="C00000"/>
                </a:solidFill>
              </a:rPr>
              <a:t>  </a:t>
            </a:r>
            <a:r>
              <a:rPr lang="ru-RU" sz="2000" b="1" dirty="0" smtClean="0">
                <a:solidFill>
                  <a:srgbClr val="C00000"/>
                </a:solidFill>
              </a:rPr>
              <a:t>Посмотрите, пожалуйста, на картинку. О чем сегодня пойдет наш разговор? Верно, о растениях. А что же такое растения? И чем же они отличаются от животных?</a:t>
            </a: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Так и хочется ответить на этот вопрос: растение – это то, что растет. Отчасти это правильно.</a:t>
            </a:r>
          </a:p>
          <a:p>
            <a:pPr algn="just"/>
            <a:r>
              <a:rPr lang="ru-RU" sz="2000" b="1" u="sng" dirty="0" smtClean="0">
                <a:solidFill>
                  <a:srgbClr val="C00000"/>
                </a:solidFill>
              </a:rPr>
              <a:t>Слайд 4</a:t>
            </a:r>
            <a:r>
              <a:rPr lang="ru-RU" sz="2000" b="1" dirty="0" smtClean="0">
                <a:solidFill>
                  <a:srgbClr val="C00000"/>
                </a:solidFill>
              </a:rPr>
              <a:t>  На концах стеблей и корней находятся клетки, которые постоянно делятся и это помогает растению увеличивать массу своего тела в течение всей жизни.</a:t>
            </a:r>
          </a:p>
          <a:p>
            <a:pPr algn="just"/>
            <a:r>
              <a:rPr lang="ru-RU" sz="2000" b="1" u="sng" dirty="0" smtClean="0">
                <a:solidFill>
                  <a:srgbClr val="C00000"/>
                </a:solidFill>
              </a:rPr>
              <a:t>Слайд 5</a:t>
            </a:r>
            <a:r>
              <a:rPr lang="ru-RU" sz="2000" b="1" dirty="0" smtClean="0">
                <a:solidFill>
                  <a:srgbClr val="C00000"/>
                </a:solidFill>
              </a:rPr>
              <a:t>  Растения, в отличие от животных, малоподвижны. Они могут передвигаться, но иным способом. Лианы обвивают ограды и иногда перелезают с одного места на другое.</a:t>
            </a:r>
          </a:p>
          <a:p>
            <a:pPr algn="just"/>
            <a:r>
              <a:rPr lang="ru-RU" sz="2000" b="1" u="sng" dirty="0" smtClean="0">
                <a:solidFill>
                  <a:srgbClr val="C00000"/>
                </a:solidFill>
              </a:rPr>
              <a:t>Слайд 6</a:t>
            </a:r>
            <a:r>
              <a:rPr lang="ru-RU" sz="2000" b="1" dirty="0" smtClean="0">
                <a:solidFill>
                  <a:srgbClr val="C00000"/>
                </a:solidFill>
              </a:rPr>
              <a:t>  Подсолнух поворачивает свой цветок вслед за солнцем. Цветок раскрывает и закрывает свои лепестки.</a:t>
            </a: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Но большинство растений живет на одном месте всю свою жизнь.</a:t>
            </a:r>
          </a:p>
          <a:p>
            <a:pPr algn="just"/>
            <a:endParaRPr lang="ru-RU" sz="2000" b="1" dirty="0" smtClean="0">
              <a:solidFill>
                <a:srgbClr val="C00000"/>
              </a:solidFill>
            </a:endParaRPr>
          </a:p>
          <a:p>
            <a:pPr algn="just"/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842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332656"/>
            <a:ext cx="87849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Из чего же состоит растение?</a:t>
            </a: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Корень. Как у животных ног или лапы, так и корни нужны растению для опоры. Без корня растение не смогло бы удержаться над поверхностью земли. Через корень растение всасывает воду и минеральные вещества из почвы.</a:t>
            </a: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Стебель. Это туловище растения. По нему разносятся вода и питательные вещества к веточкам, листьям, цветам.</a:t>
            </a: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Ветки – это руки.</a:t>
            </a: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Листья – пальчики. Самое удивительное то, что именно в листьях вырабатывается кислород, которым мы с вами дышим.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48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76618" y="63908"/>
            <a:ext cx="8816218" cy="6549737"/>
            <a:chOff x="176618" y="63908"/>
            <a:chExt cx="8816218" cy="6549737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176618" y="63908"/>
              <a:ext cx="8816217" cy="3837918"/>
              <a:chOff x="155575" y="129611"/>
              <a:chExt cx="8816217" cy="3837918"/>
            </a:xfrm>
          </p:grpSpPr>
          <p:pic>
            <p:nvPicPr>
              <p:cNvPr id="3084" name="Picture 12" descr="https://avatars.mds.yandex.net/i?id=e39a76f91ea844955636f52e4c3c58ced8b9be82-8249078-images-thumbs&amp;ref=rim&amp;n=33&amp;w=356&amp;h=20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70873" y="220515"/>
                <a:ext cx="4200919" cy="23600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90" name="Picture 18" descr="https://leslandia.ru/upload/iblock/627/1-k1-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09508" y="220515"/>
                <a:ext cx="2344389" cy="23443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86" name="Picture 14" descr="https://www.fototende.com/image/cache/catalog/assets/Uploads/2661fs-600x600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5575" y="129611"/>
                <a:ext cx="3862763" cy="38379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" name="Группа 1"/>
            <p:cNvGrpSpPr/>
            <p:nvPr/>
          </p:nvGrpSpPr>
          <p:grpSpPr>
            <a:xfrm>
              <a:off x="176618" y="2494191"/>
              <a:ext cx="8816218" cy="4119454"/>
              <a:chOff x="155575" y="2549226"/>
              <a:chExt cx="8816218" cy="4119454"/>
            </a:xfrm>
          </p:grpSpPr>
          <p:pic>
            <p:nvPicPr>
              <p:cNvPr id="3076" name="Picture 4" descr="https://klike.net/uploads/posts/2023-01/1674736873_3-122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18338" y="4349226"/>
                <a:ext cx="2991256" cy="23194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8" name="Picture 6" descr="https://st5.stpulscen.ru/images/product/054/345/414_original.jp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5575" y="3798287"/>
                <a:ext cx="3984378" cy="28703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82" name="Picture 10" descr="https://w.forfun.com/fetch/ba/baa30c37307492aca2d40cbd621fb644.jpe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19872" y="2549226"/>
                <a:ext cx="2880000" cy="180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80" name="Picture 8" descr="https://agrosemfond.ru/upload/iblock/8cc/31be646dbcb811e880cf0cc47a28e351_c9bb0f2224c011eb80e20cc47a28e351.resize1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01011" y="2564904"/>
                <a:ext cx="3170782" cy="41037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454334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hareslide.ru/img/thumbs/1e5a4ca3253e97339fecf2123997d849-800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21" t="12801" r="1602" b="2254"/>
          <a:stretch/>
        </p:blipFill>
        <p:spPr bwMode="auto">
          <a:xfrm>
            <a:off x="1547664" y="308279"/>
            <a:ext cx="6042654" cy="610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224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kaleidoscope.ru/x/uploads/posts/2022-09/1663268316_57-mykaleidoscope-ru-p-sadovie-liani-oboi-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3"/>
            <a:ext cx="8784976" cy="585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81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atherineasquithgallery.com/uploads/posts/2021-02/1613159893_101-p-zheltii-fon-podsolnukh-1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751262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041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dzeninfra.ru/get-zen_doc/1718701/pub_625dba99e5d28440f46efb6e_625fdfa1ff73d1674010c731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68" y="188640"/>
            <a:ext cx="8735120" cy="642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7894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243</Words>
  <Application>Microsoft Office PowerPoint</Application>
  <PresentationFormat>Экран (4:3)</PresentationFormat>
  <Paragraphs>16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 СТРОЕНИИ РАСТЕНИЙ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79090592252</dc:creator>
  <cp:lastModifiedBy>79090592252</cp:lastModifiedBy>
  <cp:revision>10</cp:revision>
  <dcterms:created xsi:type="dcterms:W3CDTF">2024-01-02T14:33:05Z</dcterms:created>
  <dcterms:modified xsi:type="dcterms:W3CDTF">2024-01-02T17:00:07Z</dcterms:modified>
</cp:coreProperties>
</file>