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handoutMasterIdLst>
    <p:handoutMasterId r:id="rId61"/>
  </p:handoutMasterIdLst>
  <p:sldIdLst>
    <p:sldId id="285" r:id="rId2"/>
    <p:sldId id="257" r:id="rId3"/>
    <p:sldId id="265" r:id="rId4"/>
    <p:sldId id="266" r:id="rId5"/>
    <p:sldId id="267" r:id="rId6"/>
    <p:sldId id="268" r:id="rId7"/>
    <p:sldId id="369" r:id="rId8"/>
    <p:sldId id="269" r:id="rId9"/>
    <p:sldId id="260" r:id="rId10"/>
    <p:sldId id="261" r:id="rId11"/>
    <p:sldId id="262" r:id="rId12"/>
    <p:sldId id="263" r:id="rId13"/>
    <p:sldId id="264" r:id="rId14"/>
    <p:sldId id="270" r:id="rId15"/>
    <p:sldId id="271" r:id="rId16"/>
    <p:sldId id="272" r:id="rId17"/>
    <p:sldId id="273" r:id="rId18"/>
    <p:sldId id="274" r:id="rId19"/>
    <p:sldId id="371" r:id="rId20"/>
    <p:sldId id="276" r:id="rId21"/>
    <p:sldId id="279" r:id="rId22"/>
    <p:sldId id="278" r:id="rId23"/>
    <p:sldId id="370" r:id="rId24"/>
    <p:sldId id="277" r:id="rId25"/>
    <p:sldId id="313" r:id="rId26"/>
    <p:sldId id="320" r:id="rId27"/>
    <p:sldId id="372" r:id="rId28"/>
    <p:sldId id="314" r:id="rId29"/>
    <p:sldId id="321" r:id="rId30"/>
    <p:sldId id="322" r:id="rId31"/>
    <p:sldId id="259" r:id="rId32"/>
    <p:sldId id="286" r:id="rId33"/>
    <p:sldId id="287" r:id="rId34"/>
    <p:sldId id="305" r:id="rId35"/>
    <p:sldId id="306" r:id="rId36"/>
    <p:sldId id="307" r:id="rId37"/>
    <p:sldId id="373" r:id="rId38"/>
    <p:sldId id="295" r:id="rId39"/>
    <p:sldId id="296" r:id="rId40"/>
    <p:sldId id="376" r:id="rId41"/>
    <p:sldId id="297" r:id="rId42"/>
    <p:sldId id="299" r:id="rId43"/>
    <p:sldId id="298" r:id="rId44"/>
    <p:sldId id="300" r:id="rId45"/>
    <p:sldId id="302" r:id="rId46"/>
    <p:sldId id="301" r:id="rId47"/>
    <p:sldId id="303" r:id="rId48"/>
    <p:sldId id="304" r:id="rId49"/>
    <p:sldId id="280" r:id="rId50"/>
    <p:sldId id="281" r:id="rId51"/>
    <p:sldId id="375" r:id="rId52"/>
    <p:sldId id="283" r:id="rId53"/>
    <p:sldId id="284" r:id="rId54"/>
    <p:sldId id="329" r:id="rId55"/>
    <p:sldId id="374" r:id="rId56"/>
    <p:sldId id="326" r:id="rId57"/>
    <p:sldId id="330" r:id="rId58"/>
    <p:sldId id="328" r:id="rId59"/>
    <p:sldId id="327" r:id="rId6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0099"/>
    <a:srgbClr val="62CE2C"/>
    <a:srgbClr val="FF3300"/>
    <a:srgbClr val="3333CC"/>
    <a:srgbClr val="6600CC"/>
    <a:srgbClr val="9AE317"/>
    <a:srgbClr val="00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83" autoAdjust="0"/>
  </p:normalViewPr>
  <p:slideViewPr>
    <p:cSldViewPr>
      <p:cViewPr>
        <p:scale>
          <a:sx n="100" d="100"/>
          <a:sy n="100" d="100"/>
        </p:scale>
        <p:origin x="-1098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408"/>
    </p:cViewPr>
  </p:sorterViewPr>
  <p:notesViewPr>
    <p:cSldViewPr>
      <p:cViewPr varScale="1">
        <p:scale>
          <a:sx n="58" d="100"/>
          <a:sy n="58" d="100"/>
        </p:scale>
        <p:origin x="-220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E325B3F-32EB-4E1B-825E-F38BCC7D2A44}" type="datetimeFigureOut">
              <a:rPr lang="ru-RU"/>
              <a:pPr>
                <a:defRPr/>
              </a:pPr>
              <a:t>01.04.2018</a:t>
            </a:fld>
            <a:endParaRPr lang="ru-RU"/>
          </a:p>
        </p:txBody>
      </p:sp>
      <p:sp>
        <p:nvSpPr>
          <p:cNvPr id="145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5ADE53B-8ED0-4EFD-ADFD-FCD622340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75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75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C56F8-B885-48FB-B7E5-CE3240AA3BEB}" type="datetimeFigureOut">
              <a:rPr lang="ru-RU"/>
              <a:pPr>
                <a:defRPr/>
              </a:pPr>
              <a:t>01.04.2018</a:t>
            </a:fld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6D7B7-FCBF-4854-9C9A-99813AB6D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1E46F-BFBB-40AC-AD5C-3186DECE7291}" type="datetimeFigureOut">
              <a:rPr lang="ru-RU"/>
              <a:pPr>
                <a:defRPr/>
              </a:pPr>
              <a:t>01.04.2018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4205C-1EC4-43DD-81DC-926FA986D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1BB4D-BFA6-4030-B18A-EA89220B5244}" type="datetimeFigureOut">
              <a:rPr lang="ru-RU"/>
              <a:pPr>
                <a:defRPr/>
              </a:pPr>
              <a:t>01.04.2018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BD25A-C60F-4466-B74D-48275069D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BA9D5-28E8-41EE-9316-2F9F4CEE97DE}" type="datetimeFigureOut">
              <a:rPr lang="ru-RU"/>
              <a:pPr>
                <a:defRPr/>
              </a:pPr>
              <a:t>01.04.2018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98E0D-0CF1-498A-8806-2DD66FF62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01500-8940-41DA-9EE1-E30C47901565}" type="datetimeFigureOut">
              <a:rPr lang="ru-RU"/>
              <a:pPr>
                <a:defRPr/>
              </a:pPr>
              <a:t>01.04.2018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9E704-51EB-491C-8497-13227565E2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5CA94-5E5C-4E1C-81F9-4EA03F845520}" type="datetimeFigureOut">
              <a:rPr lang="ru-RU"/>
              <a:pPr>
                <a:defRPr/>
              </a:pPr>
              <a:t>01.04.2018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19A87-0ACC-4DC5-B4EB-1E312667C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64A98-75CE-4959-B8E2-4AA0D7C5E2CD}" type="datetimeFigureOut">
              <a:rPr lang="ru-RU"/>
              <a:pPr>
                <a:defRPr/>
              </a:pPr>
              <a:t>01.04.2018</a:t>
            </a:fld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CD121-257E-439F-AFA1-4C2D07254D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B4FB4-4AB4-4019-9A7C-EFF1BF766BA0}" type="datetimeFigureOut">
              <a:rPr lang="ru-RU"/>
              <a:pPr>
                <a:defRPr/>
              </a:pPr>
              <a:t>01.04.2018</a:t>
            </a:fld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0CC19-B0D9-4266-872D-42B70DEF8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F8DC7-749D-4803-9241-1E7E9A518ED7}" type="datetimeFigureOut">
              <a:rPr lang="ru-RU"/>
              <a:pPr>
                <a:defRPr/>
              </a:pPr>
              <a:t>01.04.2018</a:t>
            </a:fld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9DD4D-30EE-43AF-88FD-737581AD1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AF31F-68A3-4023-BE96-AEB676E7F6C4}" type="datetimeFigureOut">
              <a:rPr lang="ru-RU"/>
              <a:pPr>
                <a:defRPr/>
              </a:pPr>
              <a:t>01.04.2018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0B8D4-D77C-4883-8BFD-31EBE5864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B6B0B-48C5-4AC1-B34C-466F9B101DBB}" type="datetimeFigureOut">
              <a:rPr lang="ru-RU"/>
              <a:pPr>
                <a:defRPr/>
              </a:pPr>
              <a:t>01.04.2018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8A31B-9973-4F5F-A541-E09E61F2D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fld id="{BB03E879-14C1-42E5-A23A-72FF87AEEF2D}" type="datetimeFigureOut">
              <a:rPr lang="ru-RU"/>
              <a:pPr>
                <a:defRPr/>
              </a:pPr>
              <a:t>01.04.2018</a:t>
            </a:fld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1A5288B-3977-456C-8378-27722868F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65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065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5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65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65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5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30.xml"/><Relationship Id="rId3" Type="http://schemas.openxmlformats.org/officeDocument/2006/relationships/slide" Target="slide4.xml"/><Relationship Id="rId21" Type="http://schemas.openxmlformats.org/officeDocument/2006/relationships/slide" Target="slide24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9.xml"/><Relationship Id="rId2" Type="http://schemas.openxmlformats.org/officeDocument/2006/relationships/slide" Target="slide3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8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23" Type="http://schemas.openxmlformats.org/officeDocument/2006/relationships/slide" Target="slide26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5.xml"/><Relationship Id="rId27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9.xml"/><Relationship Id="rId13" Type="http://schemas.openxmlformats.org/officeDocument/2006/relationships/slide" Target="slide45.xml"/><Relationship Id="rId18" Type="http://schemas.openxmlformats.org/officeDocument/2006/relationships/slide" Target="slide50.xml"/><Relationship Id="rId26" Type="http://schemas.openxmlformats.org/officeDocument/2006/relationships/slide" Target="slide1.xml"/><Relationship Id="rId3" Type="http://schemas.openxmlformats.org/officeDocument/2006/relationships/slide" Target="slide33.xml"/><Relationship Id="rId21" Type="http://schemas.openxmlformats.org/officeDocument/2006/relationships/slide" Target="slide54.xml"/><Relationship Id="rId7" Type="http://schemas.openxmlformats.org/officeDocument/2006/relationships/slide" Target="slide38.xml"/><Relationship Id="rId12" Type="http://schemas.openxmlformats.org/officeDocument/2006/relationships/slide" Target="slide44.xml"/><Relationship Id="rId17" Type="http://schemas.openxmlformats.org/officeDocument/2006/relationships/slide" Target="slide49.xml"/><Relationship Id="rId25" Type="http://schemas.openxmlformats.org/officeDocument/2006/relationships/slide" Target="slide59.xml"/><Relationship Id="rId2" Type="http://schemas.openxmlformats.org/officeDocument/2006/relationships/slide" Target="slide32.xml"/><Relationship Id="rId16" Type="http://schemas.openxmlformats.org/officeDocument/2006/relationships/slide" Target="slide48.xml"/><Relationship Id="rId20" Type="http://schemas.openxmlformats.org/officeDocument/2006/relationships/slide" Target="slide5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6.xml"/><Relationship Id="rId11" Type="http://schemas.openxmlformats.org/officeDocument/2006/relationships/slide" Target="slide43.xml"/><Relationship Id="rId24" Type="http://schemas.openxmlformats.org/officeDocument/2006/relationships/slide" Target="slide58.xml"/><Relationship Id="rId5" Type="http://schemas.openxmlformats.org/officeDocument/2006/relationships/slide" Target="slide35.xml"/><Relationship Id="rId15" Type="http://schemas.openxmlformats.org/officeDocument/2006/relationships/slide" Target="slide47.xml"/><Relationship Id="rId23" Type="http://schemas.openxmlformats.org/officeDocument/2006/relationships/slide" Target="slide57.xml"/><Relationship Id="rId10" Type="http://schemas.openxmlformats.org/officeDocument/2006/relationships/slide" Target="slide42.xml"/><Relationship Id="rId19" Type="http://schemas.openxmlformats.org/officeDocument/2006/relationships/slide" Target="slide52.xml"/><Relationship Id="rId4" Type="http://schemas.openxmlformats.org/officeDocument/2006/relationships/slide" Target="slide34.xml"/><Relationship Id="rId9" Type="http://schemas.openxmlformats.org/officeDocument/2006/relationships/slide" Target="slide41.xml"/><Relationship Id="rId14" Type="http://schemas.openxmlformats.org/officeDocument/2006/relationships/slide" Target="slide46.xml"/><Relationship Id="rId22" Type="http://schemas.openxmlformats.org/officeDocument/2006/relationships/slide" Target="slide5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План игры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1628775"/>
            <a:ext cx="7772400" cy="40354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2" action="ppaction://hlinksldjump"/>
              </a:rPr>
              <a:t>1 раунд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3" action="ppaction://hlinksldjump"/>
              </a:rPr>
              <a:t>2 раунд</a:t>
            </a:r>
            <a:endParaRPr lang="ru-RU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Слова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- 200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556792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«Хождение в народ»</a:t>
            </a:r>
            <a:endParaRPr lang="ru-RU" dirty="0">
              <a:latin typeface="Arial" charset="0"/>
            </a:endParaRPr>
          </a:p>
        </p:txBody>
      </p:sp>
      <p:sp>
        <p:nvSpPr>
          <p:cNvPr id="245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Слова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– 300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Теория «официальной народности»</a:t>
            </a:r>
            <a:endParaRPr lang="ru-RU" dirty="0" smtClean="0">
              <a:latin typeface="Arial" charset="0"/>
            </a:endParaRPr>
          </a:p>
        </p:txBody>
      </p:sp>
      <p:sp>
        <p:nvSpPr>
          <p:cNvPr id="2560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Слова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- 400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dirty="0" smtClean="0">
                <a:latin typeface="Arial" charset="0"/>
              </a:rPr>
              <a:t>Идеология, в которой государство – это зло, его надо уничтожить?</a:t>
            </a:r>
            <a:endParaRPr lang="ru-RU" dirty="0">
              <a:latin typeface="Arial" charset="0"/>
            </a:endParaRPr>
          </a:p>
        </p:txBody>
      </p:sp>
      <p:sp>
        <p:nvSpPr>
          <p:cNvPr id="2662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Слова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500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19256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О чем это говорится - «</a:t>
            </a:r>
            <a:r>
              <a:rPr lang="ru-RU" dirty="0" smtClean="0">
                <a:latin typeface="Arial" charset="0"/>
              </a:rPr>
              <a:t>Берег </a:t>
            </a:r>
            <a:r>
              <a:rPr lang="ru-RU" dirty="0" err="1" smtClean="0">
                <a:latin typeface="Arial" charset="0"/>
              </a:rPr>
              <a:t>Маклая</a:t>
            </a:r>
            <a:r>
              <a:rPr lang="ru-RU" dirty="0" smtClean="0">
                <a:latin typeface="Arial" charset="0"/>
              </a:rPr>
              <a:t>»?</a:t>
            </a:r>
            <a:endParaRPr lang="ru-RU" dirty="0" smtClean="0">
              <a:latin typeface="Arial" charset="0"/>
            </a:endParaRPr>
          </a:p>
        </p:txBody>
      </p:sp>
      <p:sp>
        <p:nvSpPr>
          <p:cNvPr id="2765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Декабристы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100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412875"/>
            <a:ext cx="7200900" cy="44958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dirty="0" smtClean="0">
                <a:latin typeface="Arial" charset="0"/>
              </a:rPr>
              <a:t>Как </a:t>
            </a:r>
            <a:r>
              <a:rPr lang="ru-RU" dirty="0" smtClean="0">
                <a:latin typeface="Arial" charset="0"/>
              </a:rPr>
              <a:t>звали лидеров Северного и Южного обществ?</a:t>
            </a:r>
            <a:endParaRPr lang="ru-RU" dirty="0" smtClean="0">
              <a:latin typeface="Arial" charset="0"/>
            </a:endParaRPr>
          </a:p>
        </p:txBody>
      </p:sp>
      <p:sp>
        <p:nvSpPr>
          <p:cNvPr id="2867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3375"/>
            <a:ext cx="91440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Декабристы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200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412776"/>
            <a:ext cx="7456488" cy="44958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dirty="0" smtClean="0">
                <a:latin typeface="Arial" charset="0"/>
              </a:rPr>
              <a:t>Программные документы Северного и Южного общества</a:t>
            </a:r>
            <a:endParaRPr lang="ru-RU" dirty="0" smtClean="0">
              <a:latin typeface="Arial" charset="0"/>
            </a:endParaRPr>
          </a:p>
        </p:txBody>
      </p:sp>
      <p:sp>
        <p:nvSpPr>
          <p:cNvPr id="2969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Декабристы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300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1556792"/>
            <a:ext cx="3466728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3600" dirty="0" smtClean="0">
                <a:latin typeface="Arial" charset="0"/>
              </a:rPr>
              <a:t>Декабрист и поэт</a:t>
            </a:r>
            <a:endParaRPr lang="ru-RU" sz="3600" dirty="0" smtClean="0">
              <a:latin typeface="Arial" charset="0"/>
            </a:endParaRPr>
          </a:p>
        </p:txBody>
      </p:sp>
      <p:sp>
        <p:nvSpPr>
          <p:cNvPr id="307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8" name="Picture 2" descr="G:\школа\викторины по истории\8 кл-викторина\картинки\28732_600.jpg"/>
          <p:cNvPicPr>
            <a:picLocks noChangeAspect="1" noChangeArrowheads="1"/>
          </p:cNvPicPr>
          <p:nvPr/>
        </p:nvPicPr>
        <p:blipFill>
          <a:blip r:embed="rId3" cstate="print"/>
          <a:srcRect b="6912"/>
          <a:stretch>
            <a:fillRect/>
          </a:stretch>
        </p:blipFill>
        <p:spPr bwMode="auto">
          <a:xfrm>
            <a:off x="3851919" y="1412776"/>
            <a:ext cx="4399203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Декабристы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400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20025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3600" dirty="0" smtClean="0">
                <a:latin typeface="Arial" charset="0"/>
              </a:rPr>
              <a:t>Что это за событие?</a:t>
            </a:r>
            <a:endParaRPr lang="ru-RU" sz="3600" dirty="0" smtClean="0">
              <a:latin typeface="Arial" charset="0"/>
            </a:endParaRPr>
          </a:p>
        </p:txBody>
      </p:sp>
      <p:sp>
        <p:nvSpPr>
          <p:cNvPr id="317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2" name="Picture 2" descr="G:\школа\викторины по истории\8 кл-викторина\0_d00f6_1bc1e47a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492896"/>
            <a:ext cx="5616624" cy="40662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Декабристы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500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2386608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3600" dirty="0" smtClean="0">
                <a:latin typeface="Arial" charset="0"/>
              </a:rPr>
              <a:t>Кто был его другом?</a:t>
            </a:r>
            <a:endParaRPr lang="ru-RU" sz="3600" dirty="0" smtClean="0">
              <a:latin typeface="Arial" charset="0"/>
            </a:endParaRPr>
          </a:p>
        </p:txBody>
      </p:sp>
      <p:sp>
        <p:nvSpPr>
          <p:cNvPr id="3277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6" name="Picture 2" descr="G:\школа\викторины по истории\8 кл-викторина\картинки\120303256_5634411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628800"/>
            <a:ext cx="4320480" cy="4966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445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Военная слава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- 100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84784"/>
            <a:ext cx="7560840" cy="240506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dirty="0" smtClean="0">
                <a:latin typeface="Arial" charset="0"/>
              </a:rPr>
              <a:t>Инициатор военных поселений?</a:t>
            </a:r>
            <a:endParaRPr lang="ru-RU" dirty="0">
              <a:latin typeface="Arial" charset="0"/>
            </a:endParaRPr>
          </a:p>
        </p:txBody>
      </p:sp>
      <p:sp>
        <p:nvSpPr>
          <p:cNvPr id="34819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984" name="Group 20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1812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Слова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Декабристы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Военная слава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Их знают все…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53" name="Rectangle 200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>
                <a:latin typeface="Comic Sans MS" pitchFamily="66" charset="0"/>
              </a:rPr>
              <a:t>1 раунд</a:t>
            </a:r>
          </a:p>
        </p:txBody>
      </p:sp>
      <p:sp>
        <p:nvSpPr>
          <p:cNvPr id="16430" name="AutoShape 209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3375"/>
            <a:ext cx="9144000" cy="8921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Военная слава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- 200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827584" y="1268760"/>
            <a:ext cx="7488832" cy="44958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dirty="0" smtClean="0">
                <a:latin typeface="Arial" charset="0"/>
              </a:rPr>
              <a:t>Герои военачальники кавказской войны?</a:t>
            </a:r>
            <a:endParaRPr lang="ru-RU" dirty="0" smtClean="0">
              <a:latin typeface="Arial" charset="0"/>
            </a:endParaRPr>
          </a:p>
          <a:p>
            <a:pPr eaLnBrk="1" hangingPunct="1">
              <a:defRPr/>
            </a:pPr>
            <a:endParaRPr lang="ru-RU" sz="2800" dirty="0" smtClean="0"/>
          </a:p>
        </p:txBody>
      </p:sp>
      <p:sp>
        <p:nvSpPr>
          <p:cNvPr id="35843" name="AutoShape 2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260350"/>
            <a:ext cx="7924800" cy="82073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Военная слава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300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052736"/>
            <a:ext cx="7776864" cy="44958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3600" dirty="0" smtClean="0">
                <a:latin typeface="Arial" charset="0"/>
              </a:rPr>
              <a:t>Что это за событие?</a:t>
            </a:r>
            <a:endParaRPr lang="ru-RU" sz="3600" dirty="0">
              <a:latin typeface="Arial" charset="0"/>
            </a:endParaRPr>
          </a:p>
        </p:txBody>
      </p:sp>
      <p:sp>
        <p:nvSpPr>
          <p:cNvPr id="36867" name="AutoShape 3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5949950"/>
            <a:ext cx="719137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71" name="Picture 3" descr="G:\школа\викторины по истории\8 кл-викторина\Pamyatnik-Zatoplennyim-korablyam-na-rassve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4040" y="2060848"/>
            <a:ext cx="7259960" cy="4355976"/>
          </a:xfrm>
          <a:prstGeom prst="rect">
            <a:avLst/>
          </a:prstGeom>
          <a:noFill/>
        </p:spPr>
      </p:pic>
      <p:pic>
        <p:nvPicPr>
          <p:cNvPr id="7172" name="Picture 4" descr="G:\школа\викторины по истории\8 кл-викторина\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564904"/>
            <a:ext cx="4959183" cy="3308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304800"/>
            <a:ext cx="7924800" cy="7477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Военная слава</a:t>
            </a:r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ru-RU" sz="4000" dirty="0">
                <a:latin typeface="Comic Sans MS" pitchFamily="66" charset="0"/>
              </a:rPr>
              <a:t>- 400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31913" y="1125538"/>
            <a:ext cx="7056437" cy="4495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smtClean="0">
                <a:latin typeface="Arial" charset="0"/>
                <a:hlinkClick r:id="rId2" action="ppaction://hlinksldjump"/>
              </a:rPr>
              <a:t>Вопрос</a:t>
            </a:r>
            <a:endParaRPr lang="ru-RU" sz="2400" smtClean="0">
              <a:latin typeface="Arial" charset="0"/>
            </a:endParaRPr>
          </a:p>
        </p:txBody>
      </p:sp>
      <p:sp>
        <p:nvSpPr>
          <p:cNvPr id="37891" name="AutoShape 2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2" name="AutoShape 8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3" name="AutoShape 10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7894" name="Picture 14" descr="10-40-7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1657350"/>
            <a:ext cx="69342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304800"/>
            <a:ext cx="7924800" cy="7477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Военная слава</a:t>
            </a:r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ru-RU" sz="4000" dirty="0">
                <a:latin typeface="Comic Sans MS" pitchFamily="66" charset="0"/>
              </a:rPr>
              <a:t>- 400</a:t>
            </a:r>
          </a:p>
        </p:txBody>
      </p:sp>
      <p:sp>
        <p:nvSpPr>
          <p:cNvPr id="38915" name="AutoShape 2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6" name="AutoShape 5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7" name="AutoShape 6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" name="Picture 2" descr="G:\школа\викторины по истории\8 кл-викторина\7-1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204864"/>
            <a:ext cx="6120680" cy="4464496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7544" y="1268760"/>
            <a:ext cx="752951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Где это произошло и когда?</a:t>
            </a: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9144000" cy="8921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Военная слава </a:t>
            </a:r>
            <a:r>
              <a:rPr lang="ru-RU" sz="4000" dirty="0" smtClean="0">
                <a:latin typeface="Comic Sans MS" pitchFamily="66" charset="0"/>
              </a:rPr>
              <a:t>- </a:t>
            </a:r>
            <a:r>
              <a:rPr lang="ru-RU" sz="4000" dirty="0">
                <a:latin typeface="Comic Sans MS" pitchFamily="66" charset="0"/>
              </a:rPr>
              <a:t>500</a:t>
            </a:r>
          </a:p>
        </p:txBody>
      </p:sp>
      <p:sp>
        <p:nvSpPr>
          <p:cNvPr id="3993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0" name="AutoShape 9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1" name="AutoShape 11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2" name="AutoShape 13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" name="Picture 2" descr="G:\школа\викторины по истории\8 кл-викторина\картинки\14709_2d3d46383a3b3e3f35343838-113e3b4c48304f-203e41413839413a304f-4d3d46383a3b3e3f3534384f-223e3c-12-3-451.png"/>
          <p:cNvPicPr>
            <a:picLocks noChangeAspect="1" noChangeArrowheads="1"/>
          </p:cNvPicPr>
          <p:nvPr/>
        </p:nvPicPr>
        <p:blipFill>
          <a:blip r:embed="rId3" cstate="print"/>
          <a:srcRect l="4550" t="16672" r="14998" b="5043"/>
          <a:stretch>
            <a:fillRect/>
          </a:stretch>
        </p:blipFill>
        <p:spPr bwMode="auto">
          <a:xfrm>
            <a:off x="3339393" y="1412776"/>
            <a:ext cx="5337063" cy="4608512"/>
          </a:xfrm>
          <a:prstGeom prst="rect">
            <a:avLst/>
          </a:prstGeom>
          <a:noFill/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23528" y="1412776"/>
            <a:ext cx="295232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3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Что это за война, кто нарисовал картину?</a:t>
            </a: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Кто это?</a:t>
            </a:r>
          </a:p>
          <a:p>
            <a:pPr eaLnBrk="1" hangingPunct="1"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4096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218" name="Picture 2" descr="G:\школа\викторины по истории\8 кл-викторина\картинки\610928473436e028096589eeb6d8495e-752x4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476618"/>
            <a:ext cx="6082680" cy="3963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4198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88" name="AutoShape 6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89" name="AutoShape 8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1990" name="Picture 12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513" y="1773238"/>
            <a:ext cx="3889375" cy="376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mtClean="0">
                <a:latin typeface="Arial" charset="0"/>
              </a:rPr>
              <a:t>Кто это?</a:t>
            </a:r>
          </a:p>
        </p:txBody>
      </p:sp>
      <p:sp>
        <p:nvSpPr>
          <p:cNvPr id="430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2" name="AutoShape 5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3" name="AutoShape 6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243" name="Picture 3" descr="G:\школа\викторины по истории\8 кл-викторина\matros-Pyotr-Koshka-2.jpg"/>
          <p:cNvPicPr>
            <a:picLocks noChangeAspect="1" noChangeArrowheads="1"/>
          </p:cNvPicPr>
          <p:nvPr/>
        </p:nvPicPr>
        <p:blipFill>
          <a:blip r:embed="rId3" cstate="print"/>
          <a:srcRect t="11025" r="2767" b="16526"/>
          <a:stretch>
            <a:fillRect/>
          </a:stretch>
        </p:blipFill>
        <p:spPr bwMode="auto">
          <a:xfrm>
            <a:off x="1259632" y="2348880"/>
            <a:ext cx="7200800" cy="4140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mtClean="0">
                <a:latin typeface="Arial" charset="0"/>
              </a:rPr>
              <a:t>Кто это?</a:t>
            </a:r>
          </a:p>
        </p:txBody>
      </p:sp>
      <p:sp>
        <p:nvSpPr>
          <p:cNvPr id="440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66" name="Picture 2" descr="G:\школа\викторины по истории\8 кл-викторина\картинки\P10700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484784"/>
            <a:ext cx="4085257" cy="5070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03350" y="1628775"/>
            <a:ext cx="3065463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Кто это?</a:t>
            </a:r>
          </a:p>
        </p:txBody>
      </p:sp>
      <p:sp>
        <p:nvSpPr>
          <p:cNvPr id="45059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0" name="Picture 2" descr="G:\школа\викторины по истории\8 кл-викторина\картинки\6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564904"/>
            <a:ext cx="5199034" cy="33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1812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Кто еще кроме французов вторгся с Наполеоном на наши земли</a:t>
            </a:r>
            <a:r>
              <a:rPr lang="ru-RU" dirty="0" smtClean="0">
                <a:latin typeface="Arial" charset="0"/>
              </a:rPr>
              <a:t>?</a:t>
            </a:r>
            <a:endParaRPr lang="ru-RU" dirty="0" smtClean="0">
              <a:latin typeface="Arial" charset="0"/>
            </a:endParaRPr>
          </a:p>
        </p:txBody>
      </p:sp>
      <p:sp>
        <p:nvSpPr>
          <p:cNvPr id="174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Их знают все…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Кто это?</a:t>
            </a:r>
          </a:p>
        </p:txBody>
      </p:sp>
      <p:sp>
        <p:nvSpPr>
          <p:cNvPr id="4608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14" name="Picture 2" descr="G:\школа\викторины по истории\8 кл-викторина\aleksandr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276872"/>
            <a:ext cx="6527031" cy="44492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32" name="Group 4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Карта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Даты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Культура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Реформы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Наука и техника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77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>
                <a:latin typeface="Comic Sans MS" pitchFamily="66" charset="0"/>
              </a:rPr>
              <a:t>2 раунд</a:t>
            </a:r>
          </a:p>
        </p:txBody>
      </p:sp>
      <p:sp>
        <p:nvSpPr>
          <p:cNvPr id="47150" name="AutoShape 48">
            <a:hlinkClick r:id="rId2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Карта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48131" name="AutoShape 1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38" name="Picture 2" descr="G:\школа\викторины по истории\8 кл-викторина\borsr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556791"/>
            <a:ext cx="6120680" cy="5008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00213" y="333375"/>
            <a:ext cx="7443787" cy="820738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Карта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4915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2" name="Picture 2" descr="G:\школа\викторины по истории\8 кл-викторина\Kruzenshtern_Lisyansky_put.gif"/>
          <p:cNvPicPr>
            <a:picLocks noChangeAspect="1" noChangeArrowheads="1"/>
          </p:cNvPicPr>
          <p:nvPr/>
        </p:nvPicPr>
        <p:blipFill>
          <a:blip r:embed="rId3" cstate="print"/>
          <a:srcRect b="7018"/>
          <a:stretch>
            <a:fillRect/>
          </a:stretch>
        </p:blipFill>
        <p:spPr bwMode="auto">
          <a:xfrm>
            <a:off x="179512" y="1340768"/>
            <a:ext cx="8758859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Карта</a:t>
            </a:r>
            <a:r>
              <a:rPr lang="ru-RU">
                <a:latin typeface="Comic Sans MS" pitchFamily="66" charset="0"/>
              </a:rPr>
              <a:t> - 300</a:t>
            </a:r>
          </a:p>
        </p:txBody>
      </p:sp>
      <p:sp>
        <p:nvSpPr>
          <p:cNvPr id="5017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2" descr="G:\школа\викторины по истории\8 кл-викторина\25467_html_12ed7bc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562073"/>
            <a:ext cx="6192688" cy="5084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К</a:t>
            </a:r>
            <a:r>
              <a:rPr lang="ru-RU">
                <a:latin typeface="Arial" charset="0"/>
              </a:rPr>
              <a:t>арта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5120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1" name="Picture 3" descr="G:\школа\викторины по истории\8 кл-викторина\Sinop_battle_map_1853_11_20_FF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412776"/>
            <a:ext cx="6984776" cy="520182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860032" y="2348880"/>
            <a:ext cx="648072" cy="21602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660232" y="2348880"/>
            <a:ext cx="360040" cy="21602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427984" y="4869160"/>
            <a:ext cx="720080" cy="21602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524328" y="3068960"/>
            <a:ext cx="504056" cy="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К</a:t>
            </a:r>
            <a:r>
              <a:rPr lang="ru-RU">
                <a:latin typeface="Arial" charset="0"/>
              </a:rPr>
              <a:t>арта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z="2800" smtClean="0">
              <a:latin typeface="Arial" charset="0"/>
            </a:endParaRPr>
          </a:p>
        </p:txBody>
      </p:sp>
      <p:sp>
        <p:nvSpPr>
          <p:cNvPr id="52227" name="AutoShape 1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28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29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2230" name="Picture 13" descr="10-40-72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1657350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AutoShape 1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2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53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648"/>
            <a:ext cx="454684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>
                <a:latin typeface="Comic Sans MS" pitchFamily="66" charset="0"/>
              </a:rPr>
              <a:t>К</a:t>
            </a:r>
            <a:r>
              <a:rPr lang="ru-RU" dirty="0">
                <a:latin typeface="Arial" charset="0"/>
              </a:rPr>
              <a:t>арта</a:t>
            </a:r>
            <a:r>
              <a:rPr lang="ru-RU" dirty="0">
                <a:latin typeface="Comic Sans MS" pitchFamily="66" charset="0"/>
              </a:rPr>
              <a:t> - 500</a:t>
            </a:r>
          </a:p>
        </p:txBody>
      </p:sp>
      <p:pic>
        <p:nvPicPr>
          <p:cNvPr id="7" name="Picture 2" descr="G:\школа\викторины по истории\8 кл-викторина\prodaga_alayski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407392"/>
            <a:ext cx="4811241" cy="5450608"/>
          </a:xfrm>
          <a:prstGeom prst="rect">
            <a:avLst/>
          </a:prstGeom>
          <a:noFill/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755576" y="1628800"/>
            <a:ext cx="28186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Когда Россия утратила эти земли и почему?</a:t>
            </a:r>
          </a:p>
          <a:p>
            <a:pPr marL="342900" marR="0" lvl="0" indent="-342900" algn="l" defTabSz="914400" rtl="0" eaLnBrk="1" fontAlgn="base" latinLnBrk="0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Когда петровские коллегии были заменены на министерства?</a:t>
            </a:r>
            <a:endParaRPr lang="ru-RU" dirty="0" smtClean="0">
              <a:latin typeface="Arial" charset="0"/>
            </a:endParaRPr>
          </a:p>
        </p:txBody>
      </p:sp>
      <p:sp>
        <p:nvSpPr>
          <p:cNvPr id="5427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5529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5300" name="Picture 6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2133600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1812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286625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Назови русских военачальников 1812</a:t>
            </a:r>
            <a:r>
              <a:rPr lang="ru-RU" dirty="0" smtClean="0">
                <a:latin typeface="Arial" charset="0"/>
              </a:rPr>
              <a:t>?</a:t>
            </a:r>
            <a:endParaRPr lang="ru-RU" dirty="0" smtClean="0">
              <a:latin typeface="Arial" charset="0"/>
            </a:endParaRPr>
          </a:p>
        </p:txBody>
      </p:sp>
      <p:sp>
        <p:nvSpPr>
          <p:cNvPr id="184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563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650" name="Picture 2" descr="G:\школа\викторины по истории\8 кл-викторина\464df54f98d0b174da5343ce443dff2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484784"/>
            <a:ext cx="7003426" cy="4431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33375"/>
            <a:ext cx="77724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- 300</a:t>
            </a:r>
          </a:p>
        </p:txBody>
      </p:sp>
      <p:sp>
        <p:nvSpPr>
          <p:cNvPr id="573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3200" dirty="0" smtClean="0">
                <a:latin typeface="Arial" charset="0"/>
              </a:rPr>
              <a:t>Когда Финляндия вошла в состав Российской империи?</a:t>
            </a:r>
            <a:endParaRPr lang="ru-RU" sz="3200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5837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3200" dirty="0" smtClean="0">
                <a:latin typeface="Arial" charset="0"/>
              </a:rPr>
              <a:t>Когда и где были запрещены опасные оружия для ведения войн?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3200" dirty="0" smtClean="0">
                <a:latin typeface="Arial" charset="0"/>
              </a:rPr>
              <a:t> Разрывные пули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3200" dirty="0" smtClean="0">
                <a:latin typeface="Arial" charset="0"/>
              </a:rPr>
              <a:t> Автоматическое оружие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3200" dirty="0" smtClean="0">
                <a:latin typeface="Arial" charset="0"/>
              </a:rPr>
              <a:t> Отравляющие газы</a:t>
            </a:r>
            <a:endParaRPr lang="ru-RU" sz="3200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Когда это произошло?</a:t>
            </a:r>
            <a:endParaRPr lang="ru-RU" dirty="0" smtClean="0">
              <a:latin typeface="Arial" charset="0"/>
            </a:endParaRPr>
          </a:p>
        </p:txBody>
      </p:sp>
      <p:sp>
        <p:nvSpPr>
          <p:cNvPr id="593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434" name="Picture 2" descr="G:\школа\викторины по истории\8 кл-викторина\xottaHJcc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276872"/>
            <a:ext cx="6768752" cy="4392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Культура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5529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Поэт и дипломат</a:t>
            </a:r>
            <a:r>
              <a:rPr lang="ru-RU" dirty="0" smtClean="0">
                <a:latin typeface="Arial" charset="0"/>
              </a:rPr>
              <a:t>?</a:t>
            </a:r>
            <a:endParaRPr lang="ru-RU" dirty="0" smtClean="0">
              <a:latin typeface="Arial" charset="0"/>
            </a:endParaRPr>
          </a:p>
        </p:txBody>
      </p:sp>
      <p:sp>
        <p:nvSpPr>
          <p:cNvPr id="6041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2" descr="G:\школа\викторины по истории\8 кл-викторина\254765.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204864"/>
            <a:ext cx="6480720" cy="44716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Культура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200</a:t>
            </a:r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Как называется эта картина К.Брюллова?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6144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460" name="Picture 4" descr="G:\школа\викторины по истории\8 кл-викторина\02135a4bca545b7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172613"/>
            <a:ext cx="7020272" cy="4685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4664"/>
            <a:ext cx="91440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Культура </a:t>
            </a:r>
            <a:r>
              <a:rPr lang="ru-RU" sz="4000" dirty="0" smtClean="0">
                <a:latin typeface="Comic Sans MS" pitchFamily="66" charset="0"/>
              </a:rPr>
              <a:t>- </a:t>
            </a:r>
            <a:r>
              <a:rPr lang="ru-RU" sz="4000" dirty="0" smtClean="0">
                <a:latin typeface="Comic Sans MS" pitchFamily="66" charset="0"/>
              </a:rPr>
              <a:t>300</a:t>
            </a:r>
          </a:p>
        </p:txBody>
      </p:sp>
      <p:sp>
        <p:nvSpPr>
          <p:cNvPr id="573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560" y="1484784"/>
            <a:ext cx="7593013" cy="504031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dirty="0" smtClean="0">
                <a:latin typeface="Arial" charset="0"/>
              </a:rPr>
              <a:t>Чем известен этот человек?</a:t>
            </a:r>
            <a:endParaRPr lang="ru-RU" dirty="0" smtClean="0">
              <a:latin typeface="Arial" charset="0"/>
            </a:endParaRPr>
          </a:p>
        </p:txBody>
      </p:sp>
      <p:sp>
        <p:nvSpPr>
          <p:cNvPr id="6246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3" name="Picture 3" descr="G:\школа\викторины по истории\8 кл-викторина\kultura-kislovodsk-pamyatnik-fedoru-shalyapinu-iamgo.ru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641412"/>
            <a:ext cx="6971928" cy="3921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Культура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400</a:t>
            </a:r>
          </a:p>
        </p:txBody>
      </p:sp>
      <p:sp>
        <p:nvSpPr>
          <p:cNvPr id="6349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412776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Что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 объединяет эти картины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?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1507" name="Picture 3" descr="G:\школа\викторины по истории\8 кл-викторина\10996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132856"/>
            <a:ext cx="3657600" cy="2571750"/>
          </a:xfrm>
          <a:prstGeom prst="rect">
            <a:avLst/>
          </a:prstGeom>
          <a:noFill/>
        </p:spPr>
      </p:pic>
      <p:pic>
        <p:nvPicPr>
          <p:cNvPr id="21508" name="Picture 4" descr="G:\школа\викторины по истории\8 кл-викторина\21617597_760416307416262_4356586263578333506_n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060848"/>
            <a:ext cx="4283968" cy="2677480"/>
          </a:xfrm>
          <a:prstGeom prst="rect">
            <a:avLst/>
          </a:prstGeom>
          <a:noFill/>
        </p:spPr>
      </p:pic>
      <p:pic>
        <p:nvPicPr>
          <p:cNvPr id="21509" name="Picture 5" descr="G:\школа\викторины по истории\8 кл-викторина\repin-burlaki-na-vol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4221088"/>
            <a:ext cx="5314950" cy="2474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Культура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500</a:t>
            </a:r>
          </a:p>
        </p:txBody>
      </p:sp>
      <p:sp>
        <p:nvSpPr>
          <p:cNvPr id="6451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39552" y="1514362"/>
            <a:ext cx="7848872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Авторы эти </a:t>
            </a:r>
            <a:r>
              <a:rPr lang="ru-RU" sz="28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строений? Какое событие произошло здесь?</a:t>
            </a:r>
          </a:p>
        </p:txBody>
      </p:sp>
      <p:pic>
        <p:nvPicPr>
          <p:cNvPr id="8" name="Picture 2" descr="G:\школа\викторины по истории\8 кл-викторина\f2c8642649.jpg"/>
          <p:cNvPicPr>
            <a:picLocks noChangeAspect="1" noChangeArrowheads="1"/>
          </p:cNvPicPr>
          <p:nvPr/>
        </p:nvPicPr>
        <p:blipFill>
          <a:blip r:embed="rId3" cstate="print"/>
          <a:srcRect t="9953" b="10747"/>
          <a:stretch>
            <a:fillRect/>
          </a:stretch>
        </p:blipFill>
        <p:spPr bwMode="auto">
          <a:xfrm>
            <a:off x="1619672" y="2636912"/>
            <a:ext cx="7128792" cy="40419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Реформы 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100</a:t>
            </a:r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484784"/>
            <a:ext cx="6697663" cy="492918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dirty="0" smtClean="0">
                <a:latin typeface="Arial" charset="0"/>
              </a:rPr>
              <a:t>Чем не понравилась крестьянам реформа 1861?</a:t>
            </a:r>
            <a:endParaRPr lang="ru-RU" dirty="0" smtClean="0">
              <a:latin typeface="Arial" charset="0"/>
            </a:endParaRPr>
          </a:p>
        </p:txBody>
      </p:sp>
      <p:sp>
        <p:nvSpPr>
          <p:cNvPr id="6553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1812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899592" y="1556792"/>
            <a:ext cx="7488238" cy="4495800"/>
          </a:xfrm>
        </p:spPr>
        <p:txBody>
          <a:bodyPr/>
          <a:lstStyle/>
          <a:p>
            <a:r>
              <a:rPr lang="ru-RU" sz="4400" dirty="0" smtClean="0">
                <a:cs typeface="+mj-cs"/>
              </a:rPr>
              <a:t>Кто это?</a:t>
            </a:r>
            <a:endParaRPr lang="ru-RU" sz="4400" dirty="0">
              <a:cs typeface="+mj-cs"/>
            </a:endParaRPr>
          </a:p>
        </p:txBody>
      </p:sp>
      <p:sp>
        <p:nvSpPr>
          <p:cNvPr id="19459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G:\школа\викторины по истории\8 кл-викторина\ranenie_bagrationa-530x345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276872"/>
            <a:ext cx="6696744" cy="4359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9826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Реформы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200</a:t>
            </a:r>
          </a:p>
        </p:txBody>
      </p:sp>
      <p:sp>
        <p:nvSpPr>
          <p:cNvPr id="6144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267575" cy="420846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dirty="0" smtClean="0">
                <a:latin typeface="Arial" charset="0"/>
              </a:rPr>
              <a:t>Почему судебную реформу 1864 называли самой либеральной в Европе?</a:t>
            </a:r>
            <a:endParaRPr lang="ru-RU" dirty="0" smtClean="0">
              <a:latin typeface="Arial" charset="0"/>
            </a:endParaRPr>
          </a:p>
        </p:txBody>
      </p:sp>
      <p:sp>
        <p:nvSpPr>
          <p:cNvPr id="66563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Реформы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300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5914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Что из реформ этого человека было воплощено?</a:t>
            </a:r>
            <a:endParaRPr lang="ru-RU" dirty="0" smtClean="0">
              <a:latin typeface="Arial" charset="0"/>
            </a:endParaRPr>
          </a:p>
        </p:txBody>
      </p:sp>
      <p:sp>
        <p:nvSpPr>
          <p:cNvPr id="686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8674" name="Picture 2" descr="G:\школа\викторины по истории\8 кл-викторина\картинки\tmpx1_FuN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420888"/>
            <a:ext cx="4176464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049337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Реформы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400</a:t>
            </a:r>
          </a:p>
        </p:txBody>
      </p:sp>
      <p:sp>
        <p:nvSpPr>
          <p:cNvPr id="6349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412776"/>
            <a:ext cx="6624637" cy="172878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dirty="0" smtClean="0">
                <a:latin typeface="Arial" charset="0"/>
              </a:rPr>
              <a:t>Почему Александр 3 прекратил реформы отца?</a:t>
            </a:r>
            <a:endParaRPr lang="ru-RU" dirty="0" smtClean="0">
              <a:latin typeface="Arial" charset="0"/>
            </a:endParaRPr>
          </a:p>
        </p:txBody>
      </p:sp>
      <p:sp>
        <p:nvSpPr>
          <p:cNvPr id="6963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58850" y="274638"/>
            <a:ext cx="7727950" cy="9826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Реформы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500</a:t>
            </a:r>
          </a:p>
        </p:txBody>
      </p:sp>
      <p:sp>
        <p:nvSpPr>
          <p:cNvPr id="7065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2530" name="Picture 2" descr="G:\школа\викторины по истории\8 кл-викторина\2bb25a9c-f421-402d-aa95-96b819e5fcd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412776"/>
            <a:ext cx="4752528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endParaRPr lang="ru-RU" sz="3600" smtClean="0">
              <a:latin typeface="Arial" charset="0"/>
            </a:endParaRPr>
          </a:p>
        </p:txBody>
      </p:sp>
      <p:sp>
        <p:nvSpPr>
          <p:cNvPr id="7168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684" name="Picture 6" descr="10-40-72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1412875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628800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Назовите </a:t>
            </a:r>
            <a:r>
              <a:rPr lang="ru-RU" sz="3600" dirty="0" err="1" smtClean="0">
                <a:latin typeface="Arial" charset="0"/>
              </a:rPr>
              <a:t>избретателей</a:t>
            </a:r>
            <a:r>
              <a:rPr lang="ru-RU" sz="3600" dirty="0" smtClean="0">
                <a:latin typeface="Arial" charset="0"/>
              </a:rPr>
              <a:t> русского паровоза?</a:t>
            </a:r>
            <a:endParaRPr lang="ru-RU" sz="3600" dirty="0" smtClean="0">
              <a:latin typeface="Arial" charset="0"/>
            </a:endParaRPr>
          </a:p>
        </p:txBody>
      </p:sp>
      <p:sp>
        <p:nvSpPr>
          <p:cNvPr id="72707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73731" name="AutoShape 1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54" name="Picture 2" descr="G:\школа\викторины по истории\8 кл-викторина\541337ce10f0caa59b27c744882a08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484784"/>
            <a:ext cx="6114687" cy="5013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74755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4578" name="Picture 2" descr="G:\школа\викторины по истории\8 кл-викторина\1741727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72816"/>
            <a:ext cx="7514658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5950" y="327025"/>
            <a:ext cx="8005763" cy="10922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757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5602" name="Picture 2" descr="G:\школа\викторины по истории\8 кл-викторина\information_items_18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772816"/>
            <a:ext cx="6048672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6627" name="Picture 3" descr="G:\школа\викторины по истории\8 кл-викторина\685_html_m239f9f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340768"/>
            <a:ext cx="4680520" cy="3686369"/>
          </a:xfrm>
          <a:prstGeom prst="rect">
            <a:avLst/>
          </a:prstGeom>
          <a:noFill/>
        </p:spPr>
      </p:pic>
      <p:pic>
        <p:nvPicPr>
          <p:cNvPr id="26626" name="Picture 2" descr="G:\школа\викторины по истории\8 кл-викторина\11989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150858"/>
            <a:ext cx="3479651" cy="4349564"/>
          </a:xfrm>
          <a:prstGeom prst="rect">
            <a:avLst/>
          </a:prstGeom>
          <a:noFill/>
        </p:spPr>
      </p:pic>
      <p:pic>
        <p:nvPicPr>
          <p:cNvPr id="26628" name="Picture 4" descr="G:\школа\викторины по истории\8 кл-викторина\3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573016"/>
            <a:ext cx="2945904" cy="2945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1812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latin typeface="Arial" charset="0"/>
                <a:hlinkClick r:id="rId2" action="ppaction://hlinksldjump"/>
              </a:rPr>
              <a:t>Вопрос</a:t>
            </a:r>
            <a:endParaRPr lang="ru-RU" dirty="0" smtClean="0">
              <a:latin typeface="Arial" charset="0"/>
            </a:endParaRPr>
          </a:p>
        </p:txBody>
      </p:sp>
      <p:sp>
        <p:nvSpPr>
          <p:cNvPr id="2048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4" name="Picture 6" descr="slide_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2205038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1812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4042792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Авантюрист-партизан. Чем еще известен этот человек</a:t>
            </a:r>
            <a:r>
              <a:rPr lang="ru-RU" sz="3600" dirty="0" smtClean="0">
                <a:latin typeface="Arial" charset="0"/>
              </a:rPr>
              <a:t>?</a:t>
            </a:r>
            <a:endParaRPr lang="ru-RU" sz="3600" dirty="0" smtClean="0">
              <a:latin typeface="Arial" charset="0"/>
            </a:endParaRPr>
          </a:p>
        </p:txBody>
      </p:sp>
      <p:sp>
        <p:nvSpPr>
          <p:cNvPr id="2150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0" name="Picture 2" descr="G:\школа\викторины по истории\8 кл-викторина\11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484784"/>
            <a:ext cx="4392488" cy="50925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1812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Что это за событие, какие знаменитые слова здесь были сказаны?</a:t>
            </a:r>
            <a:endParaRPr lang="ru-RU" dirty="0" smtClean="0">
              <a:latin typeface="Arial" charset="0"/>
            </a:endParaRPr>
          </a:p>
        </p:txBody>
      </p:sp>
      <p:sp>
        <p:nvSpPr>
          <p:cNvPr id="2253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74" name="Picture 2" descr="G:\школа\викторины по истории\8 кл-викторина\34373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492896"/>
            <a:ext cx="6336704" cy="4224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Слова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- 100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972425" cy="16240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Дайте определение понятию </a:t>
            </a:r>
            <a:r>
              <a:rPr lang="ru-RU" dirty="0" smtClean="0">
                <a:latin typeface="Arial" charset="0"/>
              </a:rPr>
              <a:t>«мюридизм»</a:t>
            </a:r>
            <a:endParaRPr lang="ru-RU" dirty="0" smtClean="0">
              <a:latin typeface="Arial" charset="0"/>
            </a:endParaRPr>
          </a:p>
        </p:txBody>
      </p:sp>
      <p:sp>
        <p:nvSpPr>
          <p:cNvPr id="2355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2264</TotalTime>
  <Words>539</Words>
  <Application>Microsoft Office PowerPoint</Application>
  <PresentationFormat>Экран (4:3)</PresentationFormat>
  <Paragraphs>166</Paragraphs>
  <Slides>59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Течение</vt:lpstr>
      <vt:lpstr>План игры</vt:lpstr>
      <vt:lpstr>1 раунд</vt:lpstr>
      <vt:lpstr>1812 - 100</vt:lpstr>
      <vt:lpstr>1812 - 200</vt:lpstr>
      <vt:lpstr>1812 - 300</vt:lpstr>
      <vt:lpstr>1812 - 400</vt:lpstr>
      <vt:lpstr>1812 - 400</vt:lpstr>
      <vt:lpstr>1812 - 500</vt:lpstr>
      <vt:lpstr>Слова - 100</vt:lpstr>
      <vt:lpstr>Слова - 200</vt:lpstr>
      <vt:lpstr>Слова – 300</vt:lpstr>
      <vt:lpstr>Слова - 400</vt:lpstr>
      <vt:lpstr>Слова - 500</vt:lpstr>
      <vt:lpstr>Декабристы- 100</vt:lpstr>
      <vt:lpstr>Декабристы- 200</vt:lpstr>
      <vt:lpstr>Декабристы- 300</vt:lpstr>
      <vt:lpstr>Декабристы- 400</vt:lpstr>
      <vt:lpstr>Декабристы- 500</vt:lpstr>
      <vt:lpstr>Военная слава - 100</vt:lpstr>
      <vt:lpstr>Военная слава - 200</vt:lpstr>
      <vt:lpstr>Военная слава - 300</vt:lpstr>
      <vt:lpstr>Военная слава - 400</vt:lpstr>
      <vt:lpstr>Военная слава - 400</vt:lpstr>
      <vt:lpstr>Военная слава - 500</vt:lpstr>
      <vt:lpstr>Их знают все… - 100</vt:lpstr>
      <vt:lpstr>Их знают все… - 200</vt:lpstr>
      <vt:lpstr>Их знают все… - 200</vt:lpstr>
      <vt:lpstr>Их знают все… - 300</vt:lpstr>
      <vt:lpstr>Их знают все… - 400</vt:lpstr>
      <vt:lpstr>Их знают все… - 500</vt:lpstr>
      <vt:lpstr>2 раунд</vt:lpstr>
      <vt:lpstr>Карта - 100</vt:lpstr>
      <vt:lpstr>Карта - 200</vt:lpstr>
      <vt:lpstr>Карта - 300</vt:lpstr>
      <vt:lpstr>Карта - 400</vt:lpstr>
      <vt:lpstr>Карта - 500</vt:lpstr>
      <vt:lpstr>Карта - 500</vt:lpstr>
      <vt:lpstr>Даты - 100</vt:lpstr>
      <vt:lpstr>Даты - 200</vt:lpstr>
      <vt:lpstr>Даты - 200</vt:lpstr>
      <vt:lpstr>Даты - 300</vt:lpstr>
      <vt:lpstr>Даты - 400</vt:lpstr>
      <vt:lpstr>Даты - 500</vt:lpstr>
      <vt:lpstr>Культура - 100</vt:lpstr>
      <vt:lpstr>Культура - 200</vt:lpstr>
      <vt:lpstr>Культура - 300</vt:lpstr>
      <vt:lpstr>Культура - 400</vt:lpstr>
      <vt:lpstr>Культура - 500</vt:lpstr>
      <vt:lpstr>Реформы  - 100</vt:lpstr>
      <vt:lpstr>Реформы - 200</vt:lpstr>
      <vt:lpstr>Реформы - 300</vt:lpstr>
      <vt:lpstr>Реформы - 400</vt:lpstr>
      <vt:lpstr>Реформы - 500</vt:lpstr>
      <vt:lpstr>Наука и техника - 100</vt:lpstr>
      <vt:lpstr>Наука и техника - 100</vt:lpstr>
      <vt:lpstr>Наука и техника - 200</vt:lpstr>
      <vt:lpstr>Наука и техника - 300</vt:lpstr>
      <vt:lpstr>Наука и техника - 400</vt:lpstr>
      <vt:lpstr>Наука и техника - 500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Дарёна</dc:creator>
  <cp:lastModifiedBy>user</cp:lastModifiedBy>
  <cp:revision>237</cp:revision>
  <dcterms:created xsi:type="dcterms:W3CDTF">1601-01-01T00:00:00Z</dcterms:created>
  <dcterms:modified xsi:type="dcterms:W3CDTF">2018-04-01T09:22:19Z</dcterms:modified>
</cp:coreProperties>
</file>