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73" r:id="rId5"/>
    <p:sldId id="272" r:id="rId6"/>
    <p:sldId id="260" r:id="rId7"/>
    <p:sldId id="261" r:id="rId8"/>
    <p:sldId id="262" r:id="rId9"/>
    <p:sldId id="259" r:id="rId10"/>
    <p:sldId id="263" r:id="rId11"/>
    <p:sldId id="270" r:id="rId12"/>
    <p:sldId id="271" r:id="rId13"/>
    <p:sldId id="264" r:id="rId14"/>
    <p:sldId id="265" r:id="rId15"/>
    <p:sldId id="266" r:id="rId16"/>
    <p:sldId id="267" r:id="rId17"/>
    <p:sldId id="268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38BA08-B689-4883-B4FD-C4664871F21D}" type="datetimeFigureOut">
              <a:rPr lang="ru-RU" smtClean="0"/>
              <a:t>03.01.2024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43E65-9939-4098-B199-48C1D17D7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940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43E65-9939-4098-B199-48C1D17D75C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678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447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904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007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71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07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22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122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111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810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340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969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66"/>
            </a:gs>
            <a:gs pos="50000">
              <a:srgbClr val="FFCC66"/>
            </a:gs>
            <a:gs pos="100000">
              <a:srgbClr val="FFFF66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36BEB-F3F6-4D79-BEAC-236E79013B90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91516-3096-4B38-A5B0-EF47C9B7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567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microsoft.com/office/2007/relationships/hdphoto" Target="../media/hdphoto2.wdp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СПОРТ. СПОРТ. СПОРТ.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805264"/>
            <a:ext cx="6400800" cy="5760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СОСТАВИЛА ВОСПИТАТЕЛЬ КОМЫШЕВА Е.А.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62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e-news.su/uploads/posts/2019-12/1575932879_e-news.su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8900640" cy="486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466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www.digiseller.ru/preview/403309/p1_502121553413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40" y="260649"/>
            <a:ext cx="3965220" cy="297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upload.wikimedia.org/wikipedia/commons/thumb/0/09/Belomorsk_petroglyphs18.jpg/1599px-Belomorsk_petroglyphs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459" y="277217"/>
            <a:ext cx="4436021" cy="295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shareslide.ru/img/thumbs/bdcb62d0c20326efa14272765501ab0c-800x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87" t="30151" r="10937" b="15598"/>
          <a:stretch/>
        </p:blipFill>
        <p:spPr bwMode="auto">
          <a:xfrm>
            <a:off x="1907704" y="3429000"/>
            <a:ext cx="2642303" cy="310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038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images.squarespace-cdn.com/content/v1/57125c2c2b8dde54a34b537f/1607523226186-4CEO54FLY49QKMEKG36P/pangra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712968" cy="522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565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.natgeofe.com/n/a4f211c5-1ab0-4c86-8728-5db3f2f26877/BAL_337855_16x9.jpg?w=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30" y="692696"/>
            <a:ext cx="8809558" cy="495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80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avatars.dzeninfra.ru/get-zen_doc/3401641/pub_5f3658a3ff8ddd23caea7f25_5f36591fa7d25b5b72e87e2c/scale_120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28" y="764704"/>
            <a:ext cx="3744416" cy="502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storage.yandexcloud.net/142diafilms/Na_Olimpijskih_igrah_v_drevnosti_R96_1979_g./28_Na_Olimpijskih_igrah_v_drevnosti_R9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5" t="3512" r="2357" b="20465"/>
          <a:stretch/>
        </p:blipFill>
        <p:spPr bwMode="auto">
          <a:xfrm>
            <a:off x="4117627" y="3645024"/>
            <a:ext cx="4734823" cy="292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gorenka.org/images/diafilm/na-olimp-igrah-v-drevnosti/2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" t="2754" r="2027" b="14467"/>
          <a:stretch/>
        </p:blipFill>
        <p:spPr bwMode="auto">
          <a:xfrm>
            <a:off x="4117628" y="249804"/>
            <a:ext cx="4734822" cy="321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3164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mitriy3333.github.io/images/olimp/fir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7950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067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14" y="476672"/>
            <a:ext cx="8856984" cy="590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1842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mg.championat.com/s/1350x900/news/big/y/t/olimpijskie-igry-2020-30-iyulya-gde-smotret-pryamoj-efir-vremya-nachala-translyacij_162759612513714050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47" y="476672"/>
            <a:ext cx="874897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086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newizv.ru/attachments/ef54a0bd01a71da0753d46cdf63aec59984cc1f1/store/crop/0/0/1920/1278/1920/0/0/d446487acbe1995ae8a0a1839f6103cfd3d3b106c6cd49d61e419817d20b/7800701c40486dabb5501e8a305f42c3d4f3a6a54840c3691a082df401f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5448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944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864096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Пояснение к слайдам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Слайд 5</a:t>
            </a:r>
            <a:r>
              <a:rPr lang="ru-RU" sz="2000" b="1" dirty="0" smtClean="0">
                <a:solidFill>
                  <a:srgbClr val="FF0000"/>
                </a:solidFill>
              </a:rPr>
              <a:t>  Люди во все времена увлекались спортом. Некоторым людям нравятся спокойные, а другие предпочитают активные виды спорта. Они любят соревнования.</a:t>
            </a: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Слайд 6</a:t>
            </a:r>
            <a:r>
              <a:rPr lang="ru-RU" sz="2000" b="1" dirty="0" smtClean="0">
                <a:solidFill>
                  <a:srgbClr val="FF0000"/>
                </a:solidFill>
              </a:rPr>
              <a:t>  Постоянные упражнения поддерживают здоровье  людей. Плавание – это спорт, который укрепляет все мускулы человеческого тела. </a:t>
            </a: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Слайд 7</a:t>
            </a:r>
            <a:r>
              <a:rPr lang="ru-RU" sz="2000" b="1" dirty="0" smtClean="0">
                <a:solidFill>
                  <a:srgbClr val="FF0000"/>
                </a:solidFill>
              </a:rPr>
              <a:t>  Спортом можно заниматься по-разному. Некоторыми видами, такими, как стрельба из лука, занимаются в одиночку.</a:t>
            </a: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Слайд 8</a:t>
            </a:r>
            <a:r>
              <a:rPr lang="ru-RU" sz="2000" b="1" dirty="0" smtClean="0">
                <a:solidFill>
                  <a:srgbClr val="FF0000"/>
                </a:solidFill>
              </a:rPr>
              <a:t>  В других видах спорта, таких, как теннис, играют парой или вчетвером.</a:t>
            </a: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Слайд 9</a:t>
            </a:r>
            <a:r>
              <a:rPr lang="ru-RU" sz="2000" b="1" dirty="0" smtClean="0">
                <a:solidFill>
                  <a:srgbClr val="FF0000"/>
                </a:solidFill>
              </a:rPr>
              <a:t>  Командные виды спорта, такие, как футбол, учат людей действовать вместе, чтобы забить гол.</a:t>
            </a: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Слайд 10</a:t>
            </a:r>
            <a:r>
              <a:rPr lang="ru-RU" sz="2000" b="1" dirty="0" smtClean="0">
                <a:solidFill>
                  <a:srgbClr val="FF0000"/>
                </a:solidFill>
              </a:rPr>
              <a:t>  Какой спорт самый популярный? В футбол играют во всем мире. Он возник в Англии в средние века. Когда люди в деревнях играли на улицах, а теперь им увлекаются миллионы людей.</a:t>
            </a:r>
          </a:p>
          <a:p>
            <a:endParaRPr lang="ru-RU" sz="2000" b="1" dirty="0" smtClean="0">
              <a:solidFill>
                <a:srgbClr val="FF0000"/>
              </a:solidFill>
            </a:endParaRPr>
          </a:p>
          <a:p>
            <a:endParaRPr lang="ru-RU" sz="20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924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320" y="404664"/>
            <a:ext cx="86409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u="sng" dirty="0">
                <a:solidFill>
                  <a:srgbClr val="FF0000"/>
                </a:solidFill>
              </a:rPr>
              <a:t>Слайд 11</a:t>
            </a:r>
            <a:r>
              <a:rPr lang="ru-RU" sz="2000" b="1" dirty="0">
                <a:solidFill>
                  <a:srgbClr val="FF0000"/>
                </a:solidFill>
              </a:rPr>
              <a:t>  Древнейшие виды спорта.  Норвежские наскальные рисунки показывают, что люди ходили по снегу на лыжах еще в каменном веке.</a:t>
            </a:r>
          </a:p>
          <a:p>
            <a:pPr lvl="0"/>
            <a:r>
              <a:rPr lang="ru-RU" sz="2000" b="1" u="sng" dirty="0">
                <a:solidFill>
                  <a:srgbClr val="FF0000"/>
                </a:solidFill>
              </a:rPr>
              <a:t>Слайд 12</a:t>
            </a:r>
            <a:r>
              <a:rPr lang="ru-RU" sz="2000" b="1" dirty="0">
                <a:solidFill>
                  <a:srgbClr val="FF0000"/>
                </a:solidFill>
              </a:rPr>
              <a:t>  Более 5000 лет назад мужчины готовились к битве. Занимаясь таким видом спорта, как борьба. </a:t>
            </a:r>
            <a:endParaRPr lang="ru-RU" sz="2000" b="1" u="sng" dirty="0" smtClean="0">
              <a:solidFill>
                <a:srgbClr val="FF0000"/>
              </a:solidFill>
            </a:endParaRP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Слайд 13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>
                <a:solidFill>
                  <a:srgbClr val="FF0000"/>
                </a:solidFill>
              </a:rPr>
              <a:t>Марафон – это соревнование в беге на 42 км 195 м. Первую марафонскую дистанцию пробежал древнегреческий воин  в 490 году до н.э. Он бежал, чтобы сообщить о победе над персами, и, добежав, умер от усталости. Это был бег героя.</a:t>
            </a:r>
            <a:endParaRPr lang="ru-RU" sz="2000" b="1" u="sng" dirty="0" smtClean="0">
              <a:solidFill>
                <a:srgbClr val="FF0000"/>
              </a:solidFill>
            </a:endParaRP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Слайд 14</a:t>
            </a:r>
            <a:r>
              <a:rPr lang="ru-RU" sz="2000" b="1" dirty="0" smtClean="0">
                <a:solidFill>
                  <a:srgbClr val="FF0000"/>
                </a:solidFill>
              </a:rPr>
              <a:t>  Первые Олимпийские игры. Древние греки устраивали спортивные игры каждые четыре года. Женщинам не разрешалось не только участвовать в них, но даже смотреть соревнования. Такие виды спорта, как метание диска или копья, пришли из древности.</a:t>
            </a: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Слайд 15</a:t>
            </a:r>
            <a:r>
              <a:rPr lang="ru-RU" sz="2000" b="1" dirty="0" smtClean="0">
                <a:solidFill>
                  <a:srgbClr val="FF0000"/>
                </a:solidFill>
              </a:rPr>
              <a:t>  Современные олимпийские игры. Олимпийские игры проводятся каждые четыре года в разных странах. В них участвуют спортсмены из всех стран мира. </a:t>
            </a: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Слайд 16</a:t>
            </a:r>
            <a:r>
              <a:rPr lang="ru-RU" sz="2000" b="1" dirty="0" smtClean="0">
                <a:solidFill>
                  <a:srgbClr val="FF0000"/>
                </a:solidFill>
              </a:rPr>
              <a:t>  Олимпийский огонь на церемонию открытия игр доставляют бегуны из Афин в </a:t>
            </a:r>
            <a:r>
              <a:rPr lang="ru-RU" sz="2000" b="1" dirty="0">
                <a:solidFill>
                  <a:srgbClr val="FF0000"/>
                </a:solidFill>
              </a:rPr>
              <a:t>Г</a:t>
            </a:r>
            <a:r>
              <a:rPr lang="ru-RU" sz="2000" b="1" dirty="0" smtClean="0">
                <a:solidFill>
                  <a:srgbClr val="FF0000"/>
                </a:solidFill>
              </a:rPr>
              <a:t>реции. Он горит. Пока длятся игры.</a:t>
            </a:r>
          </a:p>
          <a:p>
            <a:endParaRPr lang="ru-RU" sz="20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306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226" y="404664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u="sng" dirty="0">
                <a:solidFill>
                  <a:srgbClr val="FF0000"/>
                </a:solidFill>
              </a:rPr>
              <a:t>Слайд 17</a:t>
            </a:r>
            <a:r>
              <a:rPr lang="ru-RU" sz="2000" b="1" dirty="0">
                <a:solidFill>
                  <a:srgbClr val="FF0000"/>
                </a:solidFill>
              </a:rPr>
              <a:t>  Символ Олимпийских игр – олимпийские кольца. Каждое из них символизирует собой одну из пяти частей света, представители которых принимают участие в Олимпиаде. Синее кольцо — это Европа. Красное — Америка. Жёлтое — Азия. Чёрное — Африка. Зелёное, естественно, Австралия. Синее, чёрное и красное расположены в верхнем ряду, жёлтое и зелёное — в нижнем. Переплетаясь между собой, кольца символизируют единство всех частей света, всех континентов, всех рас, народов и стран перед лицом спорта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endParaRPr lang="ru-RU" sz="2000" b="1" u="sng" dirty="0" smtClean="0">
              <a:solidFill>
                <a:srgbClr val="FF0000"/>
              </a:solidFill>
            </a:endParaRPr>
          </a:p>
          <a:p>
            <a:pPr lvl="0"/>
            <a:r>
              <a:rPr lang="ru-RU" sz="2000" b="1" u="sng" dirty="0" smtClean="0">
                <a:solidFill>
                  <a:srgbClr val="FF0000"/>
                </a:solidFill>
              </a:rPr>
              <a:t>Слайд 18</a:t>
            </a:r>
            <a:r>
              <a:rPr lang="ru-RU" sz="2000" b="1" dirty="0" smtClean="0">
                <a:solidFill>
                  <a:srgbClr val="FF0000"/>
                </a:solidFill>
              </a:rPr>
              <a:t>  В </a:t>
            </a:r>
            <a:r>
              <a:rPr lang="ru-RU" sz="2000" b="1" dirty="0">
                <a:solidFill>
                  <a:srgbClr val="FF0000"/>
                </a:solidFill>
              </a:rPr>
              <a:t>наши дни спортсмены – мужчины и женщины – состязаются более чем в двадцати видах спорта. Миллионы людей смотрят игры по телевидению. Каждый победитель получает золотую медаль, тот, кто стал вторым, - серебряную, третий – бронзовую. </a:t>
            </a:r>
          </a:p>
        </p:txBody>
      </p:sp>
    </p:spTree>
    <p:extLst>
      <p:ext uri="{BB962C8B-B14F-4D97-AF65-F5344CB8AC3E}">
        <p14:creationId xmlns:p14="http://schemas.microsoft.com/office/powerpoint/2010/main" val="3872271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sportishka.com/uploads/posts/2021-12/1638967940_21-sportishka-com-p-triatlon-veloetap-sport-krasivo-foto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68" y="332656"/>
            <a:ext cx="8624700" cy="574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751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portishka.com/uploads/posts/2022-08/1660082100_13-sportishka-com-p-krol-plavanie-sport-krasivo-foto-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32" y="116632"/>
            <a:ext cx="886772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962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catherineasquithgallery.com/uploads/posts/2021-03/1614680112_58-p-fon-sportivnaya-strelba-iz-luk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56" y="404664"/>
            <a:ext cx="8640960" cy="573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036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etaratings.ru/upload/sprint.editor/058/0583410d0a63d5f0c76a414e616c7f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44" y="908720"/>
            <a:ext cx="8704966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772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rushbet.ru/upload/content/2017/12/7rvtjuynbtuujhhth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22" y="476671"/>
            <a:ext cx="8776766" cy="58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7061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473</Words>
  <Application>Microsoft Office PowerPoint</Application>
  <PresentationFormat>Экран (4:3)</PresentationFormat>
  <Paragraphs>19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СПОРТ. СПОРТ. СПОРТ.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СПОРТ. СПОРТ. СПОРТ.</dc:title>
  <dc:creator>79090592252</dc:creator>
  <cp:lastModifiedBy>79090592252</cp:lastModifiedBy>
  <cp:revision>20</cp:revision>
  <dcterms:created xsi:type="dcterms:W3CDTF">2024-01-02T18:03:32Z</dcterms:created>
  <dcterms:modified xsi:type="dcterms:W3CDTF">2024-01-02T21:37:15Z</dcterms:modified>
</cp:coreProperties>
</file>