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FF7C8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605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6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704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467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43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792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522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49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77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0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872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accent6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D0C68-74F9-4C13-861D-475A293187F7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EA96D-C117-4E09-A2EB-C7E098EA8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73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СПОРТСМЕНЫ УДМУРТИИ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949280"/>
            <a:ext cx="6400800" cy="5509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СОСТАВИЛА ВОСПИТАТЕЛЬ КОМЫШЕВА Е.А.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105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276872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ФИГУРНОЕ КАТАНИЕ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502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lazovlib.ru/wp-content/uploads/2022/08/foto8-e.tuktamyshev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45" y="188640"/>
            <a:ext cx="6876623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4941168"/>
            <a:ext cx="842493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ЕЛИЗАВЕТА ТУКТАМЫШЕВА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Фигуристка, выступающая в женском одиночном катании. Чемпионка мира (2015), обладательница Гран–при в Канаде и Франции, чемпионка России (2013), серебряный призёр командного чемпионата мира 2015 г.; чемпионка Европы 2015 г., бронзовый призёр чемпионата Европы 2013 г. ; чемпионка первых зимних юношеских Олимпийских игр 2012 г.</a:t>
            </a:r>
            <a:endParaRPr lang="ru-RU" sz="1600" dirty="0">
              <a:solidFill>
                <a:schemeClr val="accent6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5371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415" y="188641"/>
            <a:ext cx="5676765" cy="40324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4322" y="4221088"/>
            <a:ext cx="8568952" cy="2532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АЛИНА ЗАГИТОВА</a:t>
            </a:r>
            <a:endParaRPr lang="ru-RU" sz="20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Юная фигуристка из Ижевска Алина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Загитова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стала олимпийской чемпионкой совсем недавно - в 2018 году в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Пхёнчхане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.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Тамона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взяла золото в одиночном катании и серебро в командном турнире. Сейчас девушка на пике своей популярности: она сотрудничает с крупными спортивными брендами, постоянно мелькает в различных передачах на экранах телевизоров, а еще недавно стала прообразом для новой куклы известной фирмы.</a:t>
            </a:r>
            <a:endParaRPr lang="ru-RU" sz="1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25715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492896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031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lazovlib.ru/wp-content/uploads/2022/08/foto10-d.belyavskij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14" y="254915"/>
            <a:ext cx="7704856" cy="46862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5229200"/>
            <a:ext cx="8568952" cy="1310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ДАВИД БЕЛЯВСКИЙ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Гимнаст, призёр Олимпийских игр 2016 года в Рио-де-Жанейро – в упорной борьбе завоевал серебряную и бронзовую медали. На Олимпийских играх 2021 г. в Токио стал Олимпийским чемпионом по итогам командного многоборья.</a:t>
            </a:r>
            <a:endParaRPr lang="ru-RU" sz="1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3102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492896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СТРЕЛЬБА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776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lazovlib.ru/wp-content/uploads/2022/08/foto11-s.barmi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672408" cy="60058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139952" y="630951"/>
            <a:ext cx="4572000" cy="24815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СЕРГЕЙ БАРМИН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Мастер спорта международного класса по пулевой стрельбе (1988), чемпион мира по стрельбе из пневматического пистолета (1989, 1991), чемпион Европы (1992), неоднократный чемпион СССР и России ( 1988, 1989, 1990,1991).</a:t>
            </a:r>
            <a:endParaRPr lang="ru-RU" sz="1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4765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lazovlib.ru/wp-content/uploads/2022/08/foto12-m.feklistova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 t="6011" r="8982"/>
          <a:stretch/>
        </p:blipFill>
        <p:spPr bwMode="auto">
          <a:xfrm>
            <a:off x="251520" y="332656"/>
            <a:ext cx="4357687" cy="59893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932040" y="548680"/>
            <a:ext cx="388843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МАРИЯ ФЕКЛИСТОВА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Заслуженный мастер спорта по пулевой стрельбе (2000), бронзовый призёр Олимпийских игр ( Сидней, 2000), двукратная чемпионка мира среди юниоров.</a:t>
            </a:r>
            <a:endParaRPr lang="ru-RU" sz="1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12805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36912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БАСКЕТБОЛ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24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dzeninfra.ru/get-zen_doc/40456/pub_5b8017de7f1c5200aaa36129_5b8017e20db7b300aa00054b/scale_12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40" y="159531"/>
            <a:ext cx="7127104" cy="39936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0712" y="4205114"/>
            <a:ext cx="8640960" cy="2598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АНДРЕЙ КИРИЛЕНКО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Баскетболист из Ижевска Андрей Кириленко имеет лишь одну бронзовую олимпийскую медаль которую он привез в 2012 году из Лондона. Однако, при этом он является, пожалуй, самым узнаваемым спортсменом из этого списка. Как минимум потому, что его невозможно не заметить - рост Андрея составляет 2 метра 8 сантиметров. На данный момент спортсмен из Удмуртии занимает пост президента Российской федерации баскетбола. А еще, примечательно, что он носит прозвище - АК-47.</a:t>
            </a:r>
            <a:endParaRPr lang="ru-RU" sz="1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8937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6752"/>
            <a:ext cx="85689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Удмуртская земля вырастила немало чемпионов и призёров Олимпийских игр, мира, Советского Союза и России. Победителей многочисленных соревнований самого высокого уровня. Они своими победами прославили нашу страну – Россию и свой родниковый край – Удмуртскую Республику.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Высокие результаты спортсменов Удмуртии, прежде всего, связаны с такими видами спорта, как лыжные гонки, биатлон, лёгкая атлетика, фигурное катание, стрельба, гимнастика…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488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708920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ЛЫЖНЫЙ СПОРТ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145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lazovlib.ru/wp-content/uploads/2022/08/kulakova-5-735x10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536504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000600" y="476672"/>
            <a:ext cx="381642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ГАЛИНА КУЛАКОВА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 яркой плеяде героев спорта Удмуртии особое место занимает легендарная советская лыжница Галина Кулакова. Четырёхкратная чемпионка и четырёхкратный призёр зимних Олимпийских игр (1968г.,1972г.,1976г.,1980г.), девятикратная чемпионка мира; она 39 раз выигрывала звание чемпионки СССР. Недалеко от Ижевска в селе Италмас находится её дом-музей, а новый Спортивно-оздоровительный лыжный комплекс недалеко от Ижевска носит её имя.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81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88" y="188638"/>
            <a:ext cx="6984776" cy="46085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4797152"/>
            <a:ext cx="8640959" cy="18466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ТАМАРА ТИХОНОВА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Галины Кулаковой, двукратная олимпийская чемпионка по лыжам в эстафете 4 по 5 км и в гонке на 20 км. ; серебряный призёр в гонке на 5 км (1988). Чемпионка мира в эстафете 4 по 5 км в Австрии (1985) и Италии (1991), в гонке на 10 км в Финляндии (1989). Чемпионка Всемирных студенческих игр (1987), чемпионка СССР (1987-1989).</a:t>
            </a:r>
          </a:p>
        </p:txBody>
      </p:sp>
    </p:spTree>
    <p:extLst>
      <p:ext uri="{BB962C8B-B14F-4D97-AF65-F5344CB8AC3E}">
        <p14:creationId xmlns:p14="http://schemas.microsoft.com/office/powerpoint/2010/main" val="2955844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lazovlib.ru/wp-content/uploads/2022/08/foto4-m.vylegzhani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822" y="221828"/>
            <a:ext cx="5904656" cy="38455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44674" y="4221088"/>
            <a:ext cx="8568952" cy="2598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МАКСИМ ВЫЛЕГЖАНИН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Российский лыжник, чемпион мира 2015г. в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скиатлоне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на 30 км ( 15 км классическим стилем+ 15 км коньковым ходом). Трёхкратный серебряный призёр Олимпийских игр в Сочи (2014г.), а также трёхкратный вице-чемпион мира в индивидуальных гонках. Победитель Всемирной Универсиады (2007) на дистанции 30 км свободным стилем, бронзовый призёр в гонке преследования на 15 км. Трёхкратный чемпион России на дистанции 30 км и 50 км (2007). На счету Максима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Вылегжанина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несколько побед на этапах Кубка мира.</a:t>
            </a:r>
            <a:endParaRPr lang="ru-RU" sz="1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3237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163" y="2204863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БИАТЛОН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518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lazovlib.ru/wp-content/uploads/2022/08/foto5-v.medvedczev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440" y="260648"/>
            <a:ext cx="6732607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2263" y="4590889"/>
            <a:ext cx="8640960" cy="230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ВАЛЕРИЙ МЕДВЕДЦЕВ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С имени Валерия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Медведцева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началась эпоха биатлонистов из Удмуртии, которые один за одним приносили олимпийские медали сборной России. Спортсмен родился 5 июля 1964 года в Ижевске. В 1988, на своих первых Олимпийских играх, он сразу взял золото. А затем на этих же соревнованиях заработал две серебряные медали. Второе место он занял и на Олимпиаде в 1992 году в эстафете.</a:t>
            </a:r>
            <a:endParaRPr lang="ru-RU" sz="1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9016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lazovlib.ru/wp-content/uploads/2022/08/foto6-ivan-cherezov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2080"/>
            <a:ext cx="7128510" cy="47523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4964420"/>
            <a:ext cx="8568952" cy="1709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ИВАН ЧЕРЕЗОВ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Еще один прославленные биатлонист, двукратный призер Олимпийских игр из Ижевска Иван Черезов родился 18 ноября 1980 года. Свои серебряную и бронзовую медали за эстафеты он завоевал в Турине в 2006 году и в Ванкувере спустя четыре года.</a:t>
            </a:r>
            <a:endParaRPr lang="ru-RU" sz="1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2227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683</Words>
  <Application>Microsoft Office PowerPoint</Application>
  <PresentationFormat>Экран (4:3)</PresentationFormat>
  <Paragraphs>35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СПОРТСМЕНЫ УДМУРТИИ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СПОРТСМЕНЫ УДМУРТИИ</dc:title>
  <dc:creator>79090592252</dc:creator>
  <cp:lastModifiedBy>79090592252</cp:lastModifiedBy>
  <cp:revision>13</cp:revision>
  <dcterms:created xsi:type="dcterms:W3CDTF">2024-01-04T14:41:56Z</dcterms:created>
  <dcterms:modified xsi:type="dcterms:W3CDTF">2024-01-04T17:12:48Z</dcterms:modified>
</cp:coreProperties>
</file>