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3" r:id="rId3"/>
    <p:sldId id="264" r:id="rId4"/>
    <p:sldId id="265" r:id="rId5"/>
    <p:sldId id="266" r:id="rId6"/>
    <p:sldId id="267" r:id="rId7"/>
    <p:sldId id="257" r:id="rId8"/>
    <p:sldId id="268" r:id="rId9"/>
    <p:sldId id="258" r:id="rId10"/>
    <p:sldId id="269" r:id="rId11"/>
    <p:sldId id="259" r:id="rId12"/>
    <p:sldId id="261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157E98-836F-4086-B815-6CCC30AF5337}" type="datetimeFigureOut">
              <a:rPr lang="ru-RU" smtClean="0"/>
              <a:t>10.12.2023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1378C6-6642-4739-BF7C-2405F51EA2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71997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157E98-836F-4086-B815-6CCC30AF5337}" type="datetimeFigureOut">
              <a:rPr lang="ru-RU" smtClean="0"/>
              <a:t>10.12.2023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1378C6-6642-4739-BF7C-2405F51EA2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19642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157E98-836F-4086-B815-6CCC30AF5337}" type="datetimeFigureOut">
              <a:rPr lang="ru-RU" smtClean="0"/>
              <a:t>10.12.2023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1378C6-6642-4739-BF7C-2405F51EA2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08459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157E98-836F-4086-B815-6CCC30AF5337}" type="datetimeFigureOut">
              <a:rPr lang="ru-RU" smtClean="0"/>
              <a:t>10.12.2023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1378C6-6642-4739-BF7C-2405F51EA2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01990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157E98-836F-4086-B815-6CCC30AF5337}" type="datetimeFigureOut">
              <a:rPr lang="ru-RU" smtClean="0"/>
              <a:t>10.12.2023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1378C6-6642-4739-BF7C-2405F51EA2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28665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157E98-836F-4086-B815-6CCC30AF5337}" type="datetimeFigureOut">
              <a:rPr lang="ru-RU" smtClean="0"/>
              <a:t>10.12.2023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1378C6-6642-4739-BF7C-2405F51EA2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41151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157E98-836F-4086-B815-6CCC30AF5337}" type="datetimeFigureOut">
              <a:rPr lang="ru-RU" smtClean="0"/>
              <a:t>10.12.2023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1378C6-6642-4739-BF7C-2405F51EA2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89854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157E98-836F-4086-B815-6CCC30AF5337}" type="datetimeFigureOut">
              <a:rPr lang="ru-RU" smtClean="0"/>
              <a:t>10.12.2023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1378C6-6642-4739-BF7C-2405F51EA2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0131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157E98-836F-4086-B815-6CCC30AF5337}" type="datetimeFigureOut">
              <a:rPr lang="ru-RU" smtClean="0"/>
              <a:t>10.12.2023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1378C6-6642-4739-BF7C-2405F51EA2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30947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157E98-836F-4086-B815-6CCC30AF5337}" type="datetimeFigureOut">
              <a:rPr lang="ru-RU" smtClean="0"/>
              <a:t>10.12.2023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1378C6-6642-4739-BF7C-2405F51EA2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02794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157E98-836F-4086-B815-6CCC30AF5337}" type="datetimeFigureOut">
              <a:rPr lang="ru-RU" smtClean="0"/>
              <a:t>10.12.2023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1378C6-6642-4739-BF7C-2405F51EA2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47634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3">
                <a:lumMod val="75000"/>
              </a:schemeClr>
            </a:gs>
            <a:gs pos="50000">
              <a:srgbClr val="FFFF00"/>
            </a:gs>
            <a:gs pos="100000">
              <a:schemeClr val="accent3">
                <a:lumMod val="60000"/>
                <a:lumOff val="4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157E98-836F-4086-B815-6CCC30AF5337}" type="datetimeFigureOut">
              <a:rPr lang="ru-RU" smtClean="0"/>
              <a:t>10.12.2023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1378C6-6642-4739-BF7C-2405F51EA2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69576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Семь чудес света. Пирамиды.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1520" y="5949280"/>
            <a:ext cx="8496944" cy="550912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Составила воспитатель Комышева Елена Аркадьевна</a:t>
            </a:r>
            <a:endParaRPr lang="ru-RU" sz="28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699283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s://lawyers-age.ru/wp-content/uploads/3/7/6/3766144d4107f95926f014ec2745acb2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234045"/>
            <a:ext cx="5976664" cy="64046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9051971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Строительство египетских пирамид на рисунках художников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404664"/>
            <a:ext cx="8811794" cy="58745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68925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6" name="Picture 6" descr="Тайны египетских пирамид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60648"/>
            <a:ext cx="8754655" cy="58326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651135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0811" y="188640"/>
            <a:ext cx="8784976" cy="61184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sz="2400" b="1" dirty="0" smtClean="0">
                <a:solidFill>
                  <a:schemeClr val="tx2"/>
                </a:solidFill>
                <a:effectLst/>
                <a:latin typeface="Times New Roman"/>
                <a:ea typeface="Times New Roman"/>
                <a:cs typeface="Times New Roman"/>
              </a:rPr>
              <a:t>Примечания к слайдам</a:t>
            </a:r>
            <a:r>
              <a:rPr lang="ru-RU" b="1" dirty="0" smtClean="0">
                <a:solidFill>
                  <a:schemeClr val="tx2"/>
                </a:solidFill>
                <a:effectLst/>
                <a:latin typeface="Times New Roman"/>
                <a:ea typeface="Times New Roman"/>
                <a:cs typeface="Times New Roman"/>
              </a:rPr>
              <a:t>.</a:t>
            </a:r>
            <a:endParaRPr lang="ru-RU" b="1" dirty="0" smtClean="0">
              <a:solidFill>
                <a:schemeClr val="tx2"/>
              </a:solidFill>
              <a:effectLst/>
              <a:latin typeface="Times New Roman"/>
              <a:ea typeface="Times New Roman"/>
              <a:cs typeface="Times New Roman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b="1" u="sng" dirty="0" smtClean="0">
                <a:solidFill>
                  <a:schemeClr val="tx2"/>
                </a:solidFill>
                <a:effectLst/>
                <a:latin typeface="Times New Roman"/>
                <a:ea typeface="Times New Roman"/>
                <a:cs typeface="Times New Roman"/>
              </a:rPr>
              <a:t>Слайд 4</a:t>
            </a:r>
            <a:r>
              <a:rPr lang="ru-RU" b="1" dirty="0" smtClean="0">
                <a:solidFill>
                  <a:schemeClr val="tx2"/>
                </a:solidFill>
                <a:effectLst/>
                <a:latin typeface="Times New Roman"/>
                <a:ea typeface="Times New Roman"/>
                <a:cs typeface="Times New Roman"/>
              </a:rPr>
              <a:t> На </a:t>
            </a:r>
            <a:r>
              <a:rPr lang="ru-RU" b="1" dirty="0" smtClean="0">
                <a:solidFill>
                  <a:schemeClr val="tx2"/>
                </a:solidFill>
                <a:effectLst/>
                <a:latin typeface="Times New Roman"/>
                <a:ea typeface="Times New Roman"/>
                <a:cs typeface="Times New Roman"/>
              </a:rPr>
              <a:t>земном шаре много разных континентов, один из них называется Африка (показ на карте). В Африке много разных стран. </a:t>
            </a:r>
            <a:endParaRPr lang="ru-RU" b="1" dirty="0">
              <a:solidFill>
                <a:schemeClr val="tx2"/>
              </a:solidFill>
              <a:latin typeface="Times New Roman"/>
              <a:ea typeface="Times New Roman"/>
              <a:cs typeface="Times New Roman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b="1" u="sng" dirty="0" smtClean="0">
                <a:solidFill>
                  <a:schemeClr val="tx2"/>
                </a:solidFill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>Слайд 5</a:t>
            </a:r>
            <a:r>
              <a:rPr lang="ru-RU" b="1" dirty="0" smtClean="0">
                <a:solidFill>
                  <a:schemeClr val="tx2"/>
                </a:solidFill>
                <a:effectLst/>
                <a:latin typeface=" "/>
                <a:ea typeface="Times New Roman"/>
                <a:cs typeface="Times New Roman"/>
              </a:rPr>
              <a:t> </a:t>
            </a:r>
            <a:r>
              <a:rPr lang="ru-RU" b="1" dirty="0" smtClean="0">
                <a:solidFill>
                  <a:schemeClr val="tx2"/>
                </a:solidFill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>На </a:t>
            </a:r>
            <a:r>
              <a:rPr lang="ru-RU" b="1" dirty="0" smtClean="0">
                <a:solidFill>
                  <a:schemeClr val="tx2"/>
                </a:solidFill>
                <a:effectLst/>
                <a:latin typeface="Times New Roman"/>
                <a:ea typeface="Times New Roman"/>
                <a:cs typeface="Times New Roman"/>
              </a:rPr>
              <a:t>побережье Красного моря расположена такая страна, как Египет (показ на карте). В этой стране всего одна река – Нил (показ на карте) и много-много пустынь (рассматривание фотоизображений реки и пустыни). </a:t>
            </a:r>
            <a:endParaRPr lang="ru-RU" b="1" dirty="0" smtClean="0">
              <a:solidFill>
                <a:schemeClr val="tx2"/>
              </a:solidFill>
              <a:effectLst/>
              <a:latin typeface="Times New Roman"/>
              <a:ea typeface="Times New Roman"/>
              <a:cs typeface="Times New Roman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b="1" u="sng" dirty="0" smtClean="0">
                <a:solidFill>
                  <a:schemeClr val="tx2"/>
                </a:solidFill>
                <a:latin typeface="Times New Roman"/>
                <a:ea typeface="Times New Roman"/>
                <a:cs typeface="Times New Roman"/>
              </a:rPr>
              <a:t>Слайд 6</a:t>
            </a:r>
            <a:r>
              <a:rPr lang="ru-RU" b="1" dirty="0" smtClean="0">
                <a:solidFill>
                  <a:schemeClr val="tx2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ru-RU" b="1" dirty="0" smtClean="0">
                <a:solidFill>
                  <a:schemeClr val="tx2"/>
                </a:solidFill>
                <a:effectLst/>
                <a:latin typeface="Times New Roman"/>
                <a:ea typeface="Times New Roman"/>
                <a:cs typeface="Times New Roman"/>
              </a:rPr>
              <a:t>На </a:t>
            </a:r>
            <a:r>
              <a:rPr lang="ru-RU" b="1" dirty="0" smtClean="0">
                <a:solidFill>
                  <a:schemeClr val="tx2"/>
                </a:solidFill>
                <a:effectLst/>
                <a:latin typeface="Times New Roman"/>
                <a:ea typeface="Times New Roman"/>
                <a:cs typeface="Times New Roman"/>
              </a:rPr>
              <a:t>берегу реки Нил построен главный город Египта – его столица Каир. Это очень древний и большой город (рассматривание фотографий). </a:t>
            </a:r>
            <a:endParaRPr lang="ru-RU" b="1" dirty="0" smtClean="0">
              <a:solidFill>
                <a:schemeClr val="tx2"/>
              </a:solidFill>
              <a:effectLst/>
              <a:latin typeface="Times New Roman"/>
              <a:ea typeface="Times New Roman"/>
              <a:cs typeface="Times New Roman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b="1" u="sng" dirty="0" smtClean="0">
                <a:solidFill>
                  <a:schemeClr val="tx2"/>
                </a:solidFill>
                <a:latin typeface="Times New Roman"/>
                <a:ea typeface="Times New Roman"/>
                <a:cs typeface="Times New Roman"/>
              </a:rPr>
              <a:t>Слайд 7</a:t>
            </a:r>
            <a:r>
              <a:rPr lang="ru-RU" b="1" dirty="0" smtClean="0">
                <a:solidFill>
                  <a:schemeClr val="tx2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ru-RU" b="1" dirty="0" smtClean="0">
                <a:solidFill>
                  <a:schemeClr val="tx2"/>
                </a:solidFill>
                <a:effectLst/>
                <a:latin typeface="Times New Roman"/>
                <a:ea typeface="Times New Roman"/>
                <a:cs typeface="Times New Roman"/>
              </a:rPr>
              <a:t>Недалеко </a:t>
            </a:r>
            <a:r>
              <a:rPr lang="ru-RU" b="1" dirty="0" smtClean="0">
                <a:solidFill>
                  <a:schemeClr val="tx2"/>
                </a:solidFill>
                <a:effectLst/>
                <a:latin typeface="Times New Roman"/>
                <a:ea typeface="Times New Roman"/>
                <a:cs typeface="Times New Roman"/>
              </a:rPr>
              <a:t>от Каира в долине реки Нил древние египтяне построили пирамиды. Люди со всего мира приезжают посмотреть на пирамиды, узнать, кто их строил, для чего и как.</a:t>
            </a: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b="1" u="sng" dirty="0" smtClean="0">
                <a:solidFill>
                  <a:schemeClr val="tx2"/>
                </a:solidFill>
                <a:latin typeface="Times New Roman"/>
                <a:ea typeface="Times New Roman"/>
                <a:cs typeface="Times New Roman"/>
              </a:rPr>
              <a:t>Слайд 8</a:t>
            </a:r>
            <a:r>
              <a:rPr lang="ru-RU" b="1" dirty="0" smtClean="0">
                <a:solidFill>
                  <a:schemeClr val="tx2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ru-RU" b="1" dirty="0" smtClean="0">
                <a:solidFill>
                  <a:schemeClr val="tx2"/>
                </a:solidFill>
                <a:effectLst/>
                <a:latin typeface="Times New Roman"/>
                <a:ea typeface="Times New Roman"/>
                <a:cs typeface="Times New Roman"/>
              </a:rPr>
              <a:t>Вы </a:t>
            </a:r>
            <a:r>
              <a:rPr lang="ru-RU" b="1" dirty="0" smtClean="0">
                <a:solidFill>
                  <a:schemeClr val="tx2"/>
                </a:solidFill>
                <a:effectLst/>
                <a:latin typeface="Times New Roman"/>
                <a:ea typeface="Times New Roman"/>
                <a:cs typeface="Times New Roman"/>
              </a:rPr>
              <a:t>когда-нибудь слышали слово фараон? Кого так называли? Фараонами называли правителей Египта. </a:t>
            </a:r>
            <a:endParaRPr lang="ru-RU" b="1" dirty="0" smtClean="0">
              <a:solidFill>
                <a:schemeClr val="tx2"/>
              </a:solidFill>
              <a:effectLst/>
              <a:latin typeface="Times New Roman"/>
              <a:ea typeface="Times New Roman"/>
              <a:cs typeface="Times New Roman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b="1" u="sng" dirty="0" smtClean="0">
                <a:solidFill>
                  <a:schemeClr val="tx2"/>
                </a:solidFill>
                <a:effectLst/>
                <a:latin typeface="Times New Roman"/>
                <a:ea typeface="Times New Roman"/>
                <a:cs typeface="Times New Roman"/>
              </a:rPr>
              <a:t>Слайд 9 </a:t>
            </a:r>
            <a:r>
              <a:rPr lang="ru-RU" b="1" dirty="0" smtClean="0">
                <a:solidFill>
                  <a:schemeClr val="tx2"/>
                </a:solidFill>
                <a:effectLst/>
                <a:latin typeface="Times New Roman"/>
                <a:ea typeface="Times New Roman"/>
                <a:cs typeface="Times New Roman"/>
              </a:rPr>
              <a:t>Пирамида </a:t>
            </a:r>
            <a:r>
              <a:rPr lang="ru-RU" b="1" dirty="0" smtClean="0">
                <a:solidFill>
                  <a:schemeClr val="tx2"/>
                </a:solidFill>
                <a:effectLst/>
                <a:latin typeface="Times New Roman"/>
                <a:ea typeface="Times New Roman"/>
                <a:cs typeface="Times New Roman"/>
              </a:rPr>
              <a:t>– это усыпальница фараона. То есть пирамиды- это место, в которых их хоронили. </a:t>
            </a:r>
            <a:endParaRPr lang="ru-RU" b="1" dirty="0" smtClean="0">
              <a:solidFill>
                <a:schemeClr val="tx2"/>
              </a:solidFill>
              <a:effectLst/>
              <a:latin typeface="Times New Roman"/>
              <a:ea typeface="Times New Roman"/>
              <a:cs typeface="Times New Roman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b="1" u="sng" dirty="0" smtClean="0">
                <a:solidFill>
                  <a:schemeClr val="tx2"/>
                </a:solidFill>
                <a:latin typeface="Times New Roman"/>
                <a:ea typeface="Times New Roman"/>
                <a:cs typeface="Times New Roman"/>
              </a:rPr>
              <a:t>Слайд 10 </a:t>
            </a:r>
            <a:r>
              <a:rPr lang="ru-RU" b="1" dirty="0" smtClean="0">
                <a:solidFill>
                  <a:schemeClr val="tx2"/>
                </a:solidFill>
                <a:effectLst/>
                <a:latin typeface="Times New Roman"/>
                <a:ea typeface="Times New Roman"/>
                <a:cs typeface="Times New Roman"/>
              </a:rPr>
              <a:t>Когда </a:t>
            </a:r>
            <a:r>
              <a:rPr lang="ru-RU" b="1" dirty="0" smtClean="0">
                <a:solidFill>
                  <a:schemeClr val="tx2"/>
                </a:solidFill>
                <a:effectLst/>
                <a:latin typeface="Times New Roman"/>
                <a:ea typeface="Times New Roman"/>
                <a:cs typeface="Times New Roman"/>
              </a:rPr>
              <a:t>фараон  умирал, его тело обертывали полотном и бальзамировали, чтобы тело сохранилось – это называлось мумией. Потом, умершего царя везли в пирамиду и оставляли там вместе с его драгоценностями, одеждой, мебелью, оружием и даже продуктами, потому что древние египтяне думали, что все это понадобиться царю после смерти.</a:t>
            </a:r>
            <a:r>
              <a:rPr lang="ru-RU" b="1" dirty="0" smtClean="0">
                <a:solidFill>
                  <a:srgbClr val="FF0000"/>
                </a:solidFill>
                <a:effectLst/>
                <a:latin typeface="Times New Roman"/>
                <a:ea typeface="Times New Roman"/>
                <a:cs typeface="Times New Roman"/>
              </a:rPr>
              <a:t> </a:t>
            </a:r>
            <a:endParaRPr lang="ru-RU" sz="1400" b="1" dirty="0">
              <a:solidFill>
                <a:srgbClr val="FF0000"/>
              </a:solidFill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9694648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85696" y="548680"/>
            <a:ext cx="8712968" cy="50917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b="1" u="sng" dirty="0" smtClean="0">
                <a:solidFill>
                  <a:schemeClr val="tx2"/>
                </a:solidFill>
                <a:effectLst/>
                <a:latin typeface="Times New Roman"/>
                <a:ea typeface="Times New Roman"/>
                <a:cs typeface="Times New Roman"/>
              </a:rPr>
              <a:t>Слайд 11 </a:t>
            </a:r>
            <a:r>
              <a:rPr lang="ru-RU" b="1" dirty="0" smtClean="0">
                <a:solidFill>
                  <a:schemeClr val="tx2"/>
                </a:solidFill>
                <a:effectLst/>
                <a:latin typeface="Times New Roman"/>
                <a:ea typeface="Times New Roman"/>
                <a:cs typeface="Times New Roman"/>
              </a:rPr>
              <a:t>Таких </a:t>
            </a:r>
            <a:r>
              <a:rPr lang="ru-RU" b="1" dirty="0" smtClean="0">
                <a:solidFill>
                  <a:schemeClr val="tx2"/>
                </a:solidFill>
                <a:effectLst/>
                <a:latin typeface="Times New Roman"/>
                <a:ea typeface="Times New Roman"/>
                <a:cs typeface="Times New Roman"/>
              </a:rPr>
              <a:t>пирамид в Египте построено немало, но пирамида Хеопса самая высокая, самая могучая, самая известная. Египетские пирамиды – одно из Семи чудес света. Египетские строители, не имея никаких машин для строительства, строили огромные пирамиды руками только при помощи рычагов и веревок много лет. Пирамида – самое большое сооружение, воздвигнутое человеком в древние времена. Высота ее равна 50-ти этажному небоскребу. </a:t>
            </a: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b="1" dirty="0" smtClean="0">
                <a:solidFill>
                  <a:schemeClr val="tx2"/>
                </a:solidFill>
                <a:effectLst/>
                <a:latin typeface="Times New Roman"/>
                <a:ea typeface="Times New Roman"/>
                <a:cs typeface="Times New Roman"/>
              </a:rPr>
              <a:t>Пирамиды </a:t>
            </a:r>
            <a:r>
              <a:rPr lang="ru-RU" b="1" dirty="0" smtClean="0">
                <a:solidFill>
                  <a:schemeClr val="tx2"/>
                </a:solidFill>
                <a:effectLst/>
                <a:latin typeface="Times New Roman"/>
                <a:ea typeface="Times New Roman"/>
                <a:cs typeface="Times New Roman"/>
              </a:rPr>
              <a:t>строили из огромных каменных блоков. Строители переплывали на больших лодках реку Нил. Там они вырубали каменные глыбы, потом обтесывали и делали их прямоугольной формы. Каждый такой каменный блок был весом с автомобиль. Каменные блоки грузили на лодки и переправляли на берег, где строили пирамиду. Блоки тащили при помощи быков и людей, а потом поднимали рычагами наверх. Эта работа была очень опасной и тяжелой. Когда пирамида была построена, ее обложили белым камнем – известняком. От этого пирамида блестела на солнце, и ее было видно издалека. Строительство пирамиды продолжалось 20 лет».</a:t>
            </a:r>
            <a:endParaRPr lang="ru-RU" b="1" dirty="0">
              <a:solidFill>
                <a:schemeClr val="tx2"/>
              </a:solidFill>
              <a:ea typeface="Calibri"/>
              <a:cs typeface="Times New Roman"/>
            </a:endParaRPr>
          </a:p>
          <a:p>
            <a:pPr algn="just"/>
            <a:r>
              <a:rPr lang="ru-RU" b="1" u="sng" dirty="0" smtClean="0">
                <a:solidFill>
                  <a:schemeClr val="tx2"/>
                </a:solidFill>
                <a:effectLst/>
                <a:latin typeface="Times New Roman"/>
                <a:ea typeface="Times New Roman"/>
              </a:rPr>
              <a:t>Слайд 12 </a:t>
            </a:r>
            <a:r>
              <a:rPr lang="ru-RU" b="1" dirty="0" smtClean="0">
                <a:solidFill>
                  <a:schemeClr val="tx2"/>
                </a:solidFill>
                <a:effectLst/>
                <a:latin typeface="Times New Roman"/>
                <a:ea typeface="Times New Roman"/>
              </a:rPr>
              <a:t>У </a:t>
            </a:r>
            <a:r>
              <a:rPr lang="ru-RU" b="1" dirty="0" smtClean="0">
                <a:solidFill>
                  <a:schemeClr val="tx2"/>
                </a:solidFill>
                <a:effectLst/>
                <a:latin typeface="Times New Roman"/>
                <a:ea typeface="Times New Roman"/>
              </a:rPr>
              <a:t>гробниц есть свой страж – это существо с телом льва и головой человека </a:t>
            </a:r>
            <a:r>
              <a:rPr lang="ru-RU" b="1" dirty="0" smtClean="0">
                <a:solidFill>
                  <a:schemeClr val="tx2"/>
                </a:solidFill>
                <a:effectLst/>
                <a:latin typeface="Times New Roman"/>
                <a:ea typeface="Times New Roman"/>
              </a:rPr>
              <a:t>-сфинкс.</a:t>
            </a:r>
            <a:endParaRPr lang="ru-RU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34774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https://toy31.ru/upload/iblock/9fa/vs9962gkp7kzr0ojp6qvy7gz2q37z5yq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955" t="11589" r="11409" b="7684"/>
          <a:stretch/>
        </p:blipFill>
        <p:spPr bwMode="auto">
          <a:xfrm>
            <a:off x="1668372" y="188640"/>
            <a:ext cx="6280217" cy="65302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593430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ic.pics.livejournal.com/petka76/50701047/28588/28588_90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35527"/>
            <a:ext cx="6872242" cy="6597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0566925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https://avatars.mds.yandex.net/get-entity_search/2050844/798353431/ori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63" y="404662"/>
            <a:ext cx="8884268" cy="59228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0936708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Интересные факты и загадки египетских пирамид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088" y="548680"/>
            <a:ext cx="8719352" cy="56166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2396388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4" descr="https://ae04.alicdn.com/kf/S2f67aa3f09a540ac9d79968051dc2c41p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" name="AutoShape 6" descr="https://ae04.alicdn.com/kf/S2f67aa3f09a540ac9d79968051dc2c41p.jp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" name="AutoShape 8" descr="https://ae04.alicdn.com/kf/S2f67aa3f09a540ac9d79968051dc2c41p.jpg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4105" name="Picture 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243762"/>
            <a:ext cx="4233664" cy="63504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7829041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4" name="Picture 6" descr="Египетские пирамиды интересные факты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404664"/>
            <a:ext cx="8856984" cy="55327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5328107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Исполнительная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2815</TotalTime>
  <Words>430</Words>
  <Application>Microsoft Office PowerPoint</Application>
  <PresentationFormat>Экран (4:3)</PresentationFormat>
  <Paragraphs>13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Семь чудес света. Пирамиды.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79090592252</dc:creator>
  <cp:lastModifiedBy>79090592252</cp:lastModifiedBy>
  <cp:revision>13</cp:revision>
  <dcterms:created xsi:type="dcterms:W3CDTF">2023-12-08T20:19:42Z</dcterms:created>
  <dcterms:modified xsi:type="dcterms:W3CDTF">2023-12-10T19:18:05Z</dcterms:modified>
</cp:coreProperties>
</file>