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8" r:id="rId5"/>
    <p:sldId id="275" r:id="rId6"/>
    <p:sldId id="276" r:id="rId7"/>
    <p:sldId id="277" r:id="rId8"/>
    <p:sldId id="269" r:id="rId9"/>
    <p:sldId id="271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8B1C"/>
    <a:srgbClr val="552579"/>
    <a:srgbClr val="2597FF"/>
    <a:srgbClr val="FF9E1D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4345230"/>
            <a:ext cx="8246070" cy="1221640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566870"/>
            <a:ext cx="824607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D68B1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96540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360065"/>
            <a:ext cx="8229600" cy="3817625"/>
          </a:xfrm>
        </p:spPr>
        <p:txBody>
          <a:bodyPr/>
          <a:lstStyle>
            <a:lvl1pPr>
              <a:defRPr sz="2800">
                <a:solidFill>
                  <a:srgbClr val="D68B1C"/>
                </a:solidFill>
              </a:defRPr>
            </a:lvl1pPr>
            <a:lvl2pPr>
              <a:defRPr>
                <a:solidFill>
                  <a:srgbClr val="D68B1C"/>
                </a:solidFill>
              </a:defRPr>
            </a:lvl2pPr>
            <a:lvl3pPr>
              <a:defRPr>
                <a:solidFill>
                  <a:srgbClr val="D68B1C"/>
                </a:solidFill>
              </a:defRPr>
            </a:lvl3pPr>
            <a:lvl4pPr>
              <a:defRPr>
                <a:solidFill>
                  <a:srgbClr val="D68B1C"/>
                </a:solidFill>
              </a:defRPr>
            </a:lvl4pPr>
            <a:lvl5pPr>
              <a:defRPr>
                <a:solidFill>
                  <a:srgbClr val="D68B1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291130"/>
            <a:ext cx="6566314" cy="4428445"/>
          </a:xfrm>
        </p:spPr>
        <p:txBody>
          <a:bodyPr/>
          <a:lstStyle>
            <a:lvl1pPr>
              <a:defRPr sz="2800">
                <a:solidFill>
                  <a:srgbClr val="D68B1C"/>
                </a:solidFill>
              </a:defRPr>
            </a:lvl1pPr>
            <a:lvl2pPr>
              <a:defRPr>
                <a:solidFill>
                  <a:srgbClr val="D68B1C"/>
                </a:solidFill>
              </a:defRPr>
            </a:lvl2pPr>
            <a:lvl3pPr>
              <a:defRPr>
                <a:solidFill>
                  <a:srgbClr val="D68B1C"/>
                </a:solidFill>
              </a:defRPr>
            </a:lvl3pPr>
            <a:lvl4pPr>
              <a:defRPr>
                <a:solidFill>
                  <a:srgbClr val="D68B1C"/>
                </a:solidFill>
              </a:defRPr>
            </a:lvl4pPr>
            <a:lvl5pPr>
              <a:defRPr>
                <a:solidFill>
                  <a:srgbClr val="D68B1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9654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18831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818180"/>
            <a:ext cx="4040188" cy="3035058"/>
          </a:xfrm>
        </p:spPr>
        <p:txBody>
          <a:bodyPr/>
          <a:lstStyle>
            <a:lvl1pPr>
              <a:defRPr sz="2400">
                <a:solidFill>
                  <a:srgbClr val="D68B1C"/>
                </a:solidFill>
              </a:defRPr>
            </a:lvl1pPr>
            <a:lvl2pPr>
              <a:defRPr sz="2000">
                <a:solidFill>
                  <a:srgbClr val="D68B1C"/>
                </a:solidFill>
              </a:defRPr>
            </a:lvl2pPr>
            <a:lvl3pPr>
              <a:defRPr sz="1800">
                <a:solidFill>
                  <a:srgbClr val="D68B1C"/>
                </a:solidFill>
              </a:defRPr>
            </a:lvl3pPr>
            <a:lvl4pPr>
              <a:defRPr sz="1600">
                <a:solidFill>
                  <a:srgbClr val="D68B1C"/>
                </a:solidFill>
              </a:defRPr>
            </a:lvl4pPr>
            <a:lvl5pPr>
              <a:defRPr sz="1600">
                <a:solidFill>
                  <a:srgbClr val="D68B1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18831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818180"/>
            <a:ext cx="4041775" cy="3035058"/>
          </a:xfrm>
        </p:spPr>
        <p:txBody>
          <a:bodyPr/>
          <a:lstStyle>
            <a:lvl1pPr>
              <a:defRPr sz="2400">
                <a:solidFill>
                  <a:srgbClr val="D68B1C"/>
                </a:solidFill>
              </a:defRPr>
            </a:lvl1pPr>
            <a:lvl2pPr>
              <a:defRPr sz="2000">
                <a:solidFill>
                  <a:srgbClr val="D68B1C"/>
                </a:solidFill>
              </a:defRPr>
            </a:lvl2pPr>
            <a:lvl3pPr>
              <a:defRPr sz="1800">
                <a:solidFill>
                  <a:srgbClr val="D68B1C"/>
                </a:solidFill>
              </a:defRPr>
            </a:lvl3pPr>
            <a:lvl4pPr>
              <a:defRPr sz="1600">
                <a:solidFill>
                  <a:srgbClr val="D68B1C"/>
                </a:solidFill>
              </a:defRPr>
            </a:lvl4pPr>
            <a:lvl5pPr>
              <a:defRPr sz="1600">
                <a:solidFill>
                  <a:srgbClr val="D68B1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smtClean="0">
                <a:solidFill>
                  <a:srgbClr val="00B050"/>
                </a:solidFill>
              </a:rPr>
              <a:t>Зимняя елочка</a:t>
            </a:r>
            <a:r>
              <a:rPr lang="ru-RU" dirty="0" smtClean="0">
                <a:solidFill>
                  <a:srgbClr val="00B050"/>
                </a:solidFill>
              </a:rPr>
              <a:t>» </a:t>
            </a:r>
            <a:r>
              <a:rPr lang="ru-RU" dirty="0" smtClean="0">
                <a:solidFill>
                  <a:srgbClr val="00B050"/>
                </a:solidFill>
              </a:rPr>
              <a:t>– аппликация из ватных дисков с детьми </a:t>
            </a:r>
            <a:r>
              <a:rPr lang="ru-RU" dirty="0" smtClean="0">
                <a:solidFill>
                  <a:srgbClr val="00B050"/>
                </a:solidFill>
              </a:rPr>
              <a:t>подготовительной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группы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dirty="0" smtClean="0"/>
              <a:t>Марчукова И.Ф. МБДОУ «Д/с ОВ №173» Воронеж </a:t>
            </a:r>
            <a:r>
              <a:rPr lang="ru-RU" dirty="0" smtClean="0"/>
              <a:t>2024г</a:t>
            </a:r>
            <a:r>
              <a:rPr lang="ru-RU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512770"/>
            <a:ext cx="7772400" cy="3256205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887114"/>
            <a:ext cx="7772400" cy="519785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9" y="1596540"/>
            <a:ext cx="4106565" cy="48865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Нам потребуется</a:t>
            </a:r>
            <a:endParaRPr lang="ru-RU" dirty="0"/>
          </a:p>
        </p:txBody>
      </p:sp>
      <p:pic>
        <p:nvPicPr>
          <p:cNvPr id="4" name="Содержимое 3" descr="IMG_20230130_0928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187094" y="2232598"/>
            <a:ext cx="5088467" cy="38163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Содержимое 4" descr="IMG_20230130_1003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20230130_10033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4705" y="3429000"/>
            <a:ext cx="4038600" cy="30289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Содержимое 4" descr="IMG_20230130_1034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  <p:pic>
        <p:nvPicPr>
          <p:cNvPr id="6" name="Содержимое 5" descr="IMG_20230130_10341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677995" y="2864890"/>
            <a:ext cx="4038600" cy="30289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Содержимое 4" descr="IMG_20230130_10033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20230130_1004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677995" y="3017595"/>
            <a:ext cx="4038600" cy="30289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Содержимое 4" descr="IMG_20230130_1010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20230130_10102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4705" y="3581705"/>
            <a:ext cx="4038600" cy="30289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Содержимое 4" descr="IMG_20230130_1010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IMG_20230130_10103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4705" y="3429000"/>
            <a:ext cx="4038600" cy="30289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6" name="Содержимое 5" descr="IMG_20230130_1356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1647" y="2360612"/>
            <a:ext cx="5861748" cy="439631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u="sng" dirty="0" smtClean="0"/>
              <a:t>Маленькое лето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Зимний вечер длинный, длинный,</a:t>
            </a:r>
            <a:br>
              <a:rPr lang="ru-RU" sz="2000" b="1" dirty="0" smtClean="0"/>
            </a:br>
            <a:r>
              <a:rPr lang="ru-RU" sz="2000" b="1" dirty="0" smtClean="0"/>
              <a:t>За окном сугроб залёг.</a:t>
            </a:r>
            <a:br>
              <a:rPr lang="ru-RU" sz="2000" b="1" dirty="0" smtClean="0"/>
            </a:br>
            <a:r>
              <a:rPr lang="ru-RU" sz="2000" b="1" dirty="0" smtClean="0"/>
              <a:t>А на кухне - чай с малиной,</a:t>
            </a:r>
            <a:br>
              <a:rPr lang="ru-RU" sz="2000" b="1" dirty="0" smtClean="0"/>
            </a:br>
            <a:r>
              <a:rPr lang="ru-RU" sz="2000" b="1" dirty="0" smtClean="0"/>
              <a:t>Пахнет яблочный пирог.</a:t>
            </a:r>
            <a:br>
              <a:rPr lang="ru-RU" sz="2000" b="1" dirty="0" smtClean="0"/>
            </a:br>
            <a:r>
              <a:rPr lang="ru-RU" sz="2000" b="1" dirty="0" smtClean="0"/>
              <a:t>В небе нет тепла и света,</a:t>
            </a:r>
            <a:br>
              <a:rPr lang="ru-RU" sz="2000" b="1" dirty="0" smtClean="0"/>
            </a:br>
            <a:r>
              <a:rPr lang="ru-RU" sz="2000" b="1" dirty="0" smtClean="0"/>
              <a:t>Но тепло нам и светло:</a:t>
            </a:r>
            <a:br>
              <a:rPr lang="ru-RU" sz="2000" b="1" dirty="0" smtClean="0"/>
            </a:br>
            <a:r>
              <a:rPr lang="ru-RU" sz="2000" b="1" dirty="0" smtClean="0"/>
              <a:t>Словно маленькое лето</a:t>
            </a:r>
            <a:br>
              <a:rPr lang="ru-RU" sz="2000" b="1" dirty="0" smtClean="0"/>
            </a:br>
            <a:r>
              <a:rPr lang="ru-RU" sz="2000" b="1" dirty="0" smtClean="0"/>
              <a:t>К нам на кухню забрело.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(В. Орлов)</a:t>
            </a:r>
            <a:endParaRPr lang="ru-RU" sz="2000" b="1" dirty="0"/>
          </a:p>
        </p:txBody>
      </p:sp>
      <p:pic>
        <p:nvPicPr>
          <p:cNvPr id="7" name="Содержимое 6" descr="IMG_20230130_1011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6123950">
            <a:off x="4250386" y="2685630"/>
            <a:ext cx="4220900" cy="316567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34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«Зимняя елочка» – аппликация из ватных дисков с детьми подготовительной группы</vt:lpstr>
      <vt:lpstr>Нам потребуется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Инна</cp:lastModifiedBy>
  <cp:revision>67</cp:revision>
  <dcterms:created xsi:type="dcterms:W3CDTF">2013-08-21T19:17:07Z</dcterms:created>
  <dcterms:modified xsi:type="dcterms:W3CDTF">2024-01-04T16:16:34Z</dcterms:modified>
</cp:coreProperties>
</file>