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sldIdLst>
    <p:sldId id="258" r:id="rId2"/>
    <p:sldId id="294" r:id="rId3"/>
    <p:sldId id="295" r:id="rId4"/>
    <p:sldId id="296" r:id="rId5"/>
    <p:sldId id="262" r:id="rId6"/>
    <p:sldId id="311" r:id="rId7"/>
    <p:sldId id="264" r:id="rId8"/>
    <p:sldId id="297" r:id="rId9"/>
    <p:sldId id="301" r:id="rId10"/>
    <p:sldId id="304" r:id="rId11"/>
    <p:sldId id="307" r:id="rId12"/>
    <p:sldId id="308" r:id="rId13"/>
    <p:sldId id="310" r:id="rId14"/>
    <p:sldId id="29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99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2820" y="-12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25146-235F-42ED-BFE6-D10110D44711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B9702-7B50-40A9-B0D8-F7ECFFD224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25146-235F-42ED-BFE6-D10110D44711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B9702-7B50-40A9-B0D8-F7ECFFD224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25146-235F-42ED-BFE6-D10110D44711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B9702-7B50-40A9-B0D8-F7ECFFD224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25146-235F-42ED-BFE6-D10110D44711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B9702-7B50-40A9-B0D8-F7ECFFD224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25146-235F-42ED-BFE6-D10110D44711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B9702-7B50-40A9-B0D8-F7ECFFD224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25146-235F-42ED-BFE6-D10110D44711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B9702-7B50-40A9-B0D8-F7ECFFD224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25146-235F-42ED-BFE6-D10110D44711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B9702-7B50-40A9-B0D8-F7ECFFD224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25146-235F-42ED-BFE6-D10110D44711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B9702-7B50-40A9-B0D8-F7ECFFD224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25146-235F-42ED-BFE6-D10110D44711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B9702-7B50-40A9-B0D8-F7ECFFD224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25146-235F-42ED-BFE6-D10110D44711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B9702-7B50-40A9-B0D8-F7ECFFD224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25146-235F-42ED-BFE6-D10110D44711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B9702-7B50-40A9-B0D8-F7ECFFD224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A825146-235F-42ED-BFE6-D10110D44711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17B9702-7B50-40A9-B0D8-F7ECFFD224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31" y="332656"/>
            <a:ext cx="9109769" cy="5976664"/>
          </a:xfrm>
        </p:spPr>
      </p:pic>
    </p:spTree>
    <p:extLst>
      <p:ext uri="{BB962C8B-B14F-4D97-AF65-F5344CB8AC3E}">
        <p14:creationId xmlns="" xmlns:p14="http://schemas.microsoft.com/office/powerpoint/2010/main" val="208630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72" y="0"/>
            <a:ext cx="9248145" cy="6858000"/>
          </a:xfrm>
        </p:spPr>
      </p:pic>
    </p:spTree>
    <p:extLst>
      <p:ext uri="{BB962C8B-B14F-4D97-AF65-F5344CB8AC3E}">
        <p14:creationId xmlns="" xmlns:p14="http://schemas.microsoft.com/office/powerpoint/2010/main" val="32718902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4664"/>
            <a:ext cx="9144000" cy="6126162"/>
          </a:xfrm>
        </p:spPr>
      </p:pic>
    </p:spTree>
    <p:extLst>
      <p:ext uri="{BB962C8B-B14F-4D97-AF65-F5344CB8AC3E}">
        <p14:creationId xmlns="" xmlns:p14="http://schemas.microsoft.com/office/powerpoint/2010/main" val="23606270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466" y="-6350"/>
            <a:ext cx="9152465" cy="68643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6205948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0523"/>
            <a:ext cx="9144000" cy="6938523"/>
          </a:xfrm>
        </p:spPr>
      </p:pic>
    </p:spTree>
    <p:extLst>
      <p:ext uri="{BB962C8B-B14F-4D97-AF65-F5344CB8AC3E}">
        <p14:creationId xmlns="" xmlns:p14="http://schemas.microsoft.com/office/powerpoint/2010/main" val="41701523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4476" y="0"/>
            <a:ext cx="9248476" cy="69363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1631210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="" xmlns:p14="http://schemas.microsoft.com/office/powerpoint/2010/main" val="41709607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9587"/>
            <a:ext cx="914400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Крым – наша малая Родина</a:t>
            </a:r>
            <a:endParaRPr lang="ru-RU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764704"/>
            <a:ext cx="7708016" cy="578101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9321426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640959" cy="648072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/>
              </a:rPr>
              <a:t> </a:t>
            </a:r>
            <a:r>
              <a:rPr lang="ru-RU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"/>
              </a:rPr>
              <a:t>Тема: </a:t>
            </a:r>
            <a:r>
              <a:rPr lang="ru-RU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/>
              </a:rPr>
              <a:t/>
            </a:r>
            <a:br>
              <a:rPr lang="ru-RU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/>
              </a:rPr>
            </a:br>
            <a:r>
              <a:rPr lang="ru-RU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/>
              </a:rPr>
              <a:t>«Песня-душа народа.</a:t>
            </a:r>
            <a:br>
              <a:rPr lang="ru-RU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/>
              </a:rPr>
            </a:br>
            <a:r>
              <a:rPr lang="ru-RU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/>
              </a:rPr>
              <a:t>Жанры </a:t>
            </a:r>
            <a:r>
              <a:rPr lang="ru-RU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/>
              </a:rPr>
              <a:t>народных песен»</a:t>
            </a:r>
            <a:br>
              <a:rPr lang="ru-RU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/>
              </a:rPr>
            </a:br>
            <a:r>
              <a:rPr lang="ru-RU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/>
              </a:rPr>
              <a:t>  </a:t>
            </a:r>
            <a:r>
              <a:rPr lang="ru-RU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/>
              </a:rPr>
              <a:t/>
            </a:r>
            <a:br>
              <a:rPr lang="ru-RU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/>
              </a:rPr>
            </a:br>
            <a:r>
              <a:rPr lang="ru-RU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/>
              </a:rPr>
              <a:t> </a:t>
            </a:r>
            <a:r>
              <a:rPr lang="ru-RU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"/>
              </a:rPr>
              <a:t>Эпиграф : </a:t>
            </a:r>
            <a:r>
              <a:rPr lang="ru-RU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/>
              </a:rPr>
              <a:t/>
            </a:r>
            <a:br>
              <a:rPr lang="ru-RU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/>
              </a:rPr>
            </a:br>
            <a:r>
              <a:rPr lang="ru-RU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/>
              </a:rPr>
              <a:t>«</a:t>
            </a:r>
            <a:r>
              <a:rPr lang="ru-RU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/>
              </a:rPr>
              <a:t>Дружба и братство дороже богатства»</a:t>
            </a:r>
            <a:br>
              <a:rPr lang="ru-RU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/>
              </a:rPr>
            </a:br>
            <a:endParaRPr lang="ru-RU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271808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2624" y="1"/>
            <a:ext cx="5125640" cy="6858000"/>
          </a:xfrm>
        </p:spPr>
      </p:pic>
    </p:spTree>
    <p:extLst>
      <p:ext uri="{BB962C8B-B14F-4D97-AF65-F5344CB8AC3E}">
        <p14:creationId xmlns="" xmlns:p14="http://schemas.microsoft.com/office/powerpoint/2010/main" val="3421665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8136904" cy="6120680"/>
          </a:xfrm>
        </p:spPr>
        <p:txBody>
          <a:bodyPr/>
          <a:lstStyle/>
          <a:p>
            <a:pPr marL="0" indent="0" algn="ctr">
              <a:buNone/>
            </a:pPr>
            <a:r>
              <a:rPr lang="ru-RU" sz="5400" dirty="0" smtClean="0">
                <a:solidFill>
                  <a:schemeClr val="accent3">
                    <a:lumMod val="50000"/>
                  </a:schemeClr>
                </a:solidFill>
              </a:rPr>
              <a:t>Русская народная </a:t>
            </a:r>
            <a:br>
              <a:rPr lang="ru-RU" sz="54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5400" dirty="0" smtClean="0">
                <a:solidFill>
                  <a:schemeClr val="accent3">
                    <a:lumMod val="50000"/>
                  </a:schemeClr>
                </a:solidFill>
              </a:rPr>
              <a:t>песня:</a:t>
            </a:r>
            <a:r>
              <a:rPr lang="ru-RU" sz="6600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66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6600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66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6600" dirty="0" smtClean="0">
                <a:solidFill>
                  <a:schemeClr val="accent3">
                    <a:lumMod val="50000"/>
                  </a:schemeClr>
                </a:solidFill>
              </a:rPr>
              <a:t>«Во поле берёза стояла»</a:t>
            </a:r>
            <a:endParaRPr lang="ru-RU" sz="66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112729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466" y="-24353"/>
            <a:ext cx="9152466" cy="6864351"/>
          </a:xfrm>
        </p:spPr>
      </p:pic>
    </p:spTree>
    <p:extLst>
      <p:ext uri="{BB962C8B-B14F-4D97-AF65-F5344CB8AC3E}">
        <p14:creationId xmlns="" xmlns:p14="http://schemas.microsoft.com/office/powerpoint/2010/main" val="1200828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-27652"/>
            <a:ext cx="7388464" cy="6885651"/>
          </a:xfrm>
        </p:spPr>
      </p:pic>
    </p:spTree>
    <p:extLst>
      <p:ext uri="{BB962C8B-B14F-4D97-AF65-F5344CB8AC3E}">
        <p14:creationId xmlns="" xmlns:p14="http://schemas.microsoft.com/office/powerpoint/2010/main" val="10661632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16632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/>
              </a:rPr>
              <a:t>Украинская народная песня</a:t>
            </a:r>
            <a:br>
              <a:rPr lang="ru-RU" sz="32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/>
              </a:rPr>
            </a:br>
            <a:r>
              <a:rPr lang="ru-RU" sz="32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/>
              </a:rPr>
              <a:t> «Ой ходит </a:t>
            </a:r>
            <a:r>
              <a:rPr lang="ru-RU" sz="32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/>
              </a:rPr>
              <a:t>сон»</a:t>
            </a:r>
            <a:endParaRPr lang="ru-RU" sz="32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62251"/>
            <a:ext cx="9144000" cy="567378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1724997473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208</TotalTime>
  <Words>13</Words>
  <Application>Microsoft Office PowerPoint</Application>
  <PresentationFormat>Экран (4:3)</PresentationFormat>
  <Paragraphs>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Воздушный поток</vt:lpstr>
      <vt:lpstr>Слайд 1</vt:lpstr>
      <vt:lpstr>Слайд 2</vt:lpstr>
      <vt:lpstr>Крым – наша малая Родина</vt:lpstr>
      <vt:lpstr> Тема:  «Песня-душа народа. Жанры народных песен»     Эпиграф :  «Дружба и братство дороже богатства» </vt:lpstr>
      <vt:lpstr>Слайд 5</vt:lpstr>
      <vt:lpstr>Русская народная  песня:  «Во поле берёза стояла»</vt:lpstr>
      <vt:lpstr>Слайд 7</vt:lpstr>
      <vt:lpstr>Слайд 8</vt:lpstr>
      <vt:lpstr>Украинская народная песня  «Ой ходит сон»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Владелец</dc:creator>
  <cp:lastModifiedBy>user</cp:lastModifiedBy>
  <cp:revision>27</cp:revision>
  <dcterms:created xsi:type="dcterms:W3CDTF">2022-02-17T17:58:53Z</dcterms:created>
  <dcterms:modified xsi:type="dcterms:W3CDTF">2024-01-04T15:52:56Z</dcterms:modified>
</cp:coreProperties>
</file>