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7" r:id="rId11"/>
    <p:sldId id="258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FFD5-4D60-470D-82F0-DB4D1B23957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24E94-26A3-46F0-99D3-92D49A288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7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24E94-26A3-46F0-99D3-92D49A288DF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7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8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9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3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2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1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56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79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3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95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44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21F63-7D16-4DD8-AB91-C7ABD921729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22E85-7233-4580-8431-9C3A09633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3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3235"/>
            <a:ext cx="9144000" cy="1375063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Arial Black" panose="020B0A04020102020204" pitchFamily="34" charset="0"/>
              </a:rPr>
              <a:t>Методика обучения фазам опорного прыжка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6" y="1769917"/>
            <a:ext cx="8312727" cy="4696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365673" y="4946073"/>
            <a:ext cx="25630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ct val="100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Ульянов Александр Владимирович 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6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799" y="261495"/>
            <a:ext cx="4322619" cy="380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200" b="1" u="sng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Приземление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255" y="761999"/>
            <a:ext cx="11817926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выполнения</a:t>
            </a:r>
            <a:r>
              <a:rPr lang="ru-RU" sz="28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rgbClr val="3D3D3D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b="1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Приземление 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завершает прыжок и определяет его качество в целом. Приземлившись на носки напряженных ног, необходимо опуститься на всю стопу и </a:t>
            </a:r>
            <a:r>
              <a:rPr lang="ru-RU" sz="2000" b="1" dirty="0" err="1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самортизировать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действие внешних сил за счет незначительного сгибания ног. В этом положении пятки должны быть вместе, носки и колени врозь, руки вперед-наружу, туловище слегка наклонено вперед, голова прямо.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" y="2460141"/>
            <a:ext cx="12025745" cy="388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16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3091" y="346364"/>
            <a:ext cx="8298873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обучения</a:t>
            </a:r>
            <a:r>
              <a:rPr lang="ru-RU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03564"/>
            <a:ext cx="12192000" cy="300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Принять правильное положение приземления и зафиксировать его на 5-10 с.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Прыжок вверх на месте в </a:t>
            </a:r>
            <a:r>
              <a:rPr lang="ru-RU" sz="2000" b="1" dirty="0" err="1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полуприсед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на носки с быстрым переходом на всю стопу в позу приземления.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Прыжок с поворотом кругом.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Прыжок с гимнастической скамейки в позу приземления с различными положениями ног (ноги врозь, согнув ноги и др.)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1"/>
          <a:stretch/>
        </p:blipFill>
        <p:spPr>
          <a:xfrm>
            <a:off x="845128" y="3352386"/>
            <a:ext cx="3311236" cy="3349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0"/>
          <a:stretch/>
        </p:blipFill>
        <p:spPr>
          <a:xfrm>
            <a:off x="4932218" y="3113992"/>
            <a:ext cx="6968837" cy="336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4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4" y="374073"/>
            <a:ext cx="11748655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Ошибки при выполнении опорного прыжка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4" y="1267015"/>
            <a:ext cx="11873346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Низкое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положение таза (ниже уровня плеч). Эта ошибка возникает при слабом или неправильном отталкивании от мостика. Повторите технику разбега и наскока на мостик. Развивайте силу и быстроту мышц ног.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Остановка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над снарядом. Приземление на снаряд означает, что отталкивание направлено вверх, а не вверх-вперед. Эта ошибка возникает, если после разбега происходит остановка на мостике. Увеличьте скорость разбега, отодвиньте мостик от снаряда.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Нет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разгибания в тазобедренных суставах после отталкивания руками. Причина этой ошибки заключается в отсутствии толчка руками или отталкивании в направлении под себя, в то время как нужно — от себя. Чтобы исправить ошибку, повторите упражнения для совершенствования отталкивания руками. Развивайте силу мышц рук. </a:t>
            </a:r>
            <a:endParaRPr lang="ru-RU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" y="623454"/>
            <a:ext cx="12081164" cy="5396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успешного выполнения опорных прыжков нужно развивать быстроту и силу мышц ног (прыгучесть), силу мышц рук, координацию движений. Используйте для этого следующие упражнения: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Присесть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вставая выполнить высокий прыжок. Помогайте себе махом руками вперед-вверх.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Стоя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гимнастической стенки, хватом руками на уровне груди, за счёт отталкивания ногами запрыгнуть на 2-3 рейку стенки и спрыгнуть на пол. Выполняйте прыжки быстро. 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Из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упора лёжа толчком ног принять упор-присев, толчком ног вернуться в упор-лёжа. Повторяйте упражнение в быстром темпе.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Из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упора лёжа оттолкнуться ногами и, поднимая таз, поставить прямые ноги как можно ближе к рукам.  </a:t>
            </a:r>
            <a:endParaRPr lang="ru-RU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 </a:t>
            </a:r>
            <a:r>
              <a:rPr lang="ru-RU" sz="24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упоре лёжа сгибание и разгибание </a:t>
            </a:r>
            <a:r>
              <a:rPr lang="ru-RU" sz="24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985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090" y="263236"/>
            <a:ext cx="11651673" cy="190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3D3D3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Страховка и </a:t>
            </a:r>
            <a:r>
              <a:rPr lang="ru-RU" sz="3200" b="1" dirty="0" smtClean="0">
                <a:solidFill>
                  <a:srgbClr val="3D3D3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3D3D3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Стоя </a:t>
            </a:r>
            <a:r>
              <a:rPr lang="ru-RU" sz="2400" b="1" dirty="0">
                <a:solidFill>
                  <a:srgbClr val="3D3D3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сбоку и впереди снаряда, в момент прихода в упор присев помогать одной рукой под плечо, другой под живот, при приземлении под спину и руку.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1" t="23839" r="19849" b="13939"/>
          <a:stretch/>
        </p:blipFill>
        <p:spPr>
          <a:xfrm>
            <a:off x="1648691" y="1775445"/>
            <a:ext cx="8423564" cy="487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8795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8036" y="0"/>
            <a:ext cx="13452763" cy="6874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48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2291" y="193964"/>
            <a:ext cx="2902075" cy="393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b="1" u="sng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Разбег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87341"/>
            <a:ext cx="12053455" cy="2007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выполнения</a:t>
            </a:r>
            <a:r>
              <a:rPr lang="ru-RU" sz="28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rgbClr val="3D3D3D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b="1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скорость разбега зависят от характера прыжка, длины и высоты снаряда, а также физической подготовленности занимающихся. Длина разбега у учащихся для выполнения прямых опорных прыжков (согнув ноги, ноги врозь), предусмотренных комплексной программой, обычно не превышает 8-12 метров, для выполнения боковых прыжков – 5-6 м. Разбег должен быть равномерно ускоренным, скорость его возрастает постепенно и достигает наибольшей величины перед наскоком на мост.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11" y="2701637"/>
            <a:ext cx="11317944" cy="41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18" y="360218"/>
            <a:ext cx="8575964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обучения: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96207"/>
            <a:ext cx="12192000" cy="685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Беговые движения в положении лежа на спине и в стойке на лопатках.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 </a:t>
            </a:r>
            <a:r>
              <a:rPr lang="ru-RU" sz="2000" b="1" dirty="0" err="1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и.п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выпад правой (левой) – прыжки со сменой положения ног.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Стоя лицом к гимнастической стенке, правая (левая) нога на рейке на уровне таза – подскоки со сменой положения ног.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Ходьба на носках с высоким подниманием бедра.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Опираясь руками о гимнастическую стенку, бег на месте с высоким подниманием бедра.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Имитационные движения руками, как при беге.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 Бег на месте с высоким подниманием бедра в сочетании с движениями рук.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8. Бег с ускорением.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 Бег по отметкам по прямой. Отметки (линии или круги, начерченные мелом, гимнастические палки, положенные сбоку) располагаются на расстоянии 100-120 см друг от друга.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10. Бег через предметы (гимнастические палки, набивные мячи), изменяя расстояние и скорость бега.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6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1965" y="360218"/>
            <a:ext cx="774469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b="1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Наскок на мостик.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6582" y="805186"/>
            <a:ext cx="7147675" cy="369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выполнения.</a:t>
            </a:r>
            <a:endParaRPr lang="ru-RU" sz="2800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836" y="1246909"/>
            <a:ext cx="12081164" cy="180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правильного наскока на мостик зависит эффективность толчка ногами и всего прыжка в целом. Наскок на мостик выполняется с сильнейшей (толчковой) ноги. Перед наскоком туловище немного наклоняется вперед, руки максимально отводятся назад, а бедро согнутой маховой ноги - максимально вперед. В полете толчковая нога подтягивается к маховой, ноги соединяются и почти прямые выносятся вперед, опережая движение туловища и обеспечивая, тем самым, «стопорящий» наскок на мостик. Руки в момент наскока на мостик находятся несколько впереди от вертикали.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306447"/>
            <a:ext cx="7730836" cy="334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9127" y="484909"/>
            <a:ext cx="7684886" cy="343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обучения</a:t>
            </a:r>
            <a:r>
              <a:rPr lang="ru-RU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39091"/>
            <a:ext cx="1219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С 2-3-х шагов прыжок толчком одной ноги с приземлением на две.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Тоже, но ставя ноги на отметки, расположенные на расстоянии 100-120 см.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 шага толчком двух ног прыжок вверх с энергичным движением руками вверх и максимально быстрым отталкиванием от опоры.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С 2-3-х шагов махом одной и толчком другой прыжок на возвышение (15-20см) на две ноги.</a:t>
            </a:r>
            <a:endParaRPr lang="ru-RU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208915"/>
            <a:ext cx="8534400" cy="342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5250" y="3333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422073" y="92084"/>
            <a:ext cx="64562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ru-RU" altLang="ru-RU" sz="3600" b="1" i="1" u="sng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Толчок ногами</a:t>
            </a:r>
            <a:r>
              <a:rPr kumimoji="0" lang="ru-RU" altLang="ru-RU" sz="1300" b="1" i="1" u="sng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637" y="790575"/>
            <a:ext cx="6888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Техника выполнения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250" y="1293957"/>
            <a:ext cx="120257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При толчке с мостика ноги ставятся на переднюю часть стопы, параллельно, в 12-15 см от дальнего края мостика. Толчок выполняется акцентировано, слегка согнутыми ногами, последующее их разгибание завершается до момента отрыва от мостика. Эффективность толчка ногами во многом зависит и от энергичного взмаха руками. Положение туловища и ног при толчке, направление и своевременность работы рук определяют последующую траекторию в безопорной фазе.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4087090" y="3840651"/>
            <a:ext cx="4031673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u="sng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94" y="3532909"/>
            <a:ext cx="4385053" cy="3325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251" y="3232949"/>
            <a:ext cx="4832310" cy="3221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53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345" y="166256"/>
            <a:ext cx="8132619" cy="335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обучения: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" y="502246"/>
            <a:ext cx="12510655" cy="7248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Ходьба перекатом с пятки на носок.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Поднимание на носки и опускание, стоя на рейке гимнастической стенки.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Прыжки толчком двумя с опорой руками о рейку гимнастической стенки.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Подскоки на правой (левой), положив другую ногу на третью рейку гимнастической стенки.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Прыжки вверх из упора присев.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Прыжки на двух группируясь и разгибаясь.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 Прыжки на гимнастическую скамейку толчком двумя.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8. Стоя на месте, взмах руками, поднимаясь на носки в момент взмаха.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 Из седа на пятках со взмахом руками вверх-вперед принять упор присев.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10. Прыжки толчком двумя на месте со взмахом руками.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11. Прыжки толчком двумя через ряд гимнастических скамеек, поставленных на расстоянии 1 м одна от другой.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12. С гимнастической скамейки прыжок в глубину с последующим быстрым прыжком вверх.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7142" y="255414"/>
            <a:ext cx="6954982" cy="393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b="1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Толчок </a:t>
            </a:r>
            <a:r>
              <a:rPr lang="ru-RU" sz="3600" b="1" u="sng" dirty="0" smtClean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6365" y="674127"/>
            <a:ext cx="7304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Техника выполнения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97347"/>
            <a:ext cx="12191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ставятся на снаряд впереди туловища под тупым углом к плоскости снаряда. Благодаря этому создаются благоприятные условия для увеличения высоты полета после отталкивания. Кисти во время толчка ставятся параллельно. Толчок выполняется за счет разгибания рук в плечевых и локтевых суставах и сгибания в лучезапястных. Он должен быть коротким и энергичным.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17" y="3189661"/>
            <a:ext cx="4807527" cy="34774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6" y="2971106"/>
            <a:ext cx="4765964" cy="369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9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910" y="318655"/>
            <a:ext cx="850669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lnSpc>
                <a:spcPts val="189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u="sng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обучения: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54644"/>
            <a:ext cx="11984182" cy="387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Быстрое сгибание и разгибание рук в упоре лежа, ноги на гимнастической скамейке.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Стоя лицом к стене на расстоянии 1 м прямыми руками упереться в стену. Разгибание в лучезапястных суставах до упора кончиками пальцев.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Стоя руки вперед на расстоянии 1м от стены, падение с прямым телом на стену с последующим быстрым толчком руками и возвращение в </a:t>
            </a:r>
            <a:r>
              <a:rPr lang="ru-RU" sz="2000" b="1" dirty="0" err="1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и.п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В упоре лежа толчки руками с промежуточными хлопками. Из приседа прыжок на руки, толчок руками и вернуться в </a:t>
            </a:r>
            <a:r>
              <a:rPr lang="ru-RU" sz="2000" b="1" dirty="0" err="1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и.п</a:t>
            </a: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marR="95250">
              <a:spcBef>
                <a:spcPts val="750"/>
              </a:spcBef>
              <a:spcAft>
                <a:spcPts val="750"/>
              </a:spcAft>
            </a:pPr>
            <a:r>
              <a:rPr lang="ru-RU" sz="2000" b="1" dirty="0">
                <a:solidFill>
                  <a:srgbClr val="3D3D3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Из упора лежа одновременным толчком руками и ногами прийти в присед руки вперед.</a:t>
            </a:r>
            <a:endParaRPr lang="ru-RU" sz="20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62"/>
          <a:stretch/>
        </p:blipFill>
        <p:spPr>
          <a:xfrm>
            <a:off x="618466" y="4100946"/>
            <a:ext cx="4379703" cy="26046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100946"/>
            <a:ext cx="6082146" cy="268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1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893</Words>
  <Application>Microsoft Office PowerPoint</Application>
  <PresentationFormat>Широкоэкранный</PresentationFormat>
  <Paragraphs>76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Методика обучения фазам опорного прыжка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фазам опорного прыжка</dc:title>
  <dc:creator>Yaroslav</dc:creator>
  <cp:lastModifiedBy>Yaroslav</cp:lastModifiedBy>
  <cp:revision>26</cp:revision>
  <dcterms:created xsi:type="dcterms:W3CDTF">2021-05-18T06:56:10Z</dcterms:created>
  <dcterms:modified xsi:type="dcterms:W3CDTF">2024-01-04T15:49:36Z</dcterms:modified>
</cp:coreProperties>
</file>