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998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250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337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8112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4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249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452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294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32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37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0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27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14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69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38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95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672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A0EFC5C-4835-4875-A802-493BC4EBEE37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74F4-8B21-49D2-8F35-1C7B5EBE6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2113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5711" y="3242817"/>
            <a:ext cx="4784960" cy="1506281"/>
          </a:xfrm>
        </p:spPr>
        <p:txBody>
          <a:bodyPr/>
          <a:lstStyle/>
          <a:p>
            <a:r>
              <a:rPr lang="ru-RU" dirty="0" err="1" smtClean="0"/>
              <a:t>Палецкие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9784" y="399349"/>
            <a:ext cx="6784472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6367780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Носковская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основная общеобразовательная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78435" y="1258760"/>
            <a:ext cx="6784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«Гордиться славою своих предков не только можно,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и должно, не уважать оной есть постыдное малодушие»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39877" y="2215120"/>
            <a:ext cx="6784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«Наши земляки в судьбе России»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7839" y="5954472"/>
            <a:ext cx="12007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70096" y="5054280"/>
            <a:ext cx="177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Демьянова Е.М.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195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888" y="1433106"/>
            <a:ext cx="6772784" cy="86703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667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0702" y="1298773"/>
            <a:ext cx="9247319" cy="40933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/>
              <a:t>Земля </a:t>
            </a:r>
            <a:r>
              <a:rPr lang="ru-RU" sz="2800" dirty="0" err="1"/>
              <a:t>Носковская</a:t>
            </a:r>
            <a:r>
              <a:rPr lang="ru-RU" sz="2800" dirty="0"/>
              <a:t> </a:t>
            </a:r>
            <a:r>
              <a:rPr lang="ru-RU" sz="2800" dirty="0" smtClean="0"/>
              <a:t>– это </a:t>
            </a:r>
            <a:r>
              <a:rPr lang="ru-RU" sz="2800" dirty="0"/>
              <a:t>наша малая Родина, составная часть </a:t>
            </a:r>
            <a:r>
              <a:rPr lang="ru-RU" sz="2800" dirty="0" err="1"/>
              <a:t>Монастырщинского</a:t>
            </a:r>
            <a:r>
              <a:rPr lang="ru-RU" sz="2800" dirty="0"/>
              <a:t> района и всей Родины. Есть одна черта, общая для всех народов и всех времен - потребность рассказать другим об интересных, значительных и глубоких по смыслу событиях, поступках человека, его переживаниях. И если это не будет рассказано, то событие, знание, да и сам человек теряет свою ценность.</a:t>
            </a:r>
          </a:p>
        </p:txBody>
      </p:sp>
    </p:spTree>
    <p:extLst>
      <p:ext uri="{BB962C8B-B14F-4D97-AF65-F5344CB8AC3E}">
        <p14:creationId xmlns:p14="http://schemas.microsoft.com/office/powerpoint/2010/main" val="409883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84500" y="1487310"/>
            <a:ext cx="3430981" cy="56773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Дом семьи </a:t>
            </a:r>
            <a:r>
              <a:rPr lang="ru-RU" dirty="0" err="1" smtClean="0"/>
              <a:t>Палецких</a:t>
            </a:r>
            <a:endParaRPr lang="ru-RU" dirty="0"/>
          </a:p>
        </p:txBody>
      </p:sp>
      <p:pic>
        <p:nvPicPr>
          <p:cNvPr id="1026" name="Рисунок 1" descr="C:\Documents and Settings\1\Рабочий стол\Буракова\палецкая\Фото0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3" y="381833"/>
            <a:ext cx="8126299" cy="610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191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9617" y="5729373"/>
            <a:ext cx="4486783" cy="511173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Палецкая</a:t>
            </a:r>
            <a:r>
              <a:rPr lang="ru-RU" dirty="0" smtClean="0"/>
              <a:t> Галина Владимировна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506442" y="5729373"/>
            <a:ext cx="4486783" cy="511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dirty="0" err="1" smtClean="0"/>
              <a:t>Палецкий</a:t>
            </a:r>
            <a:r>
              <a:rPr lang="ru-RU" dirty="0" smtClean="0"/>
              <a:t> Фёдор </a:t>
            </a:r>
            <a:r>
              <a:rPr lang="ru-RU" dirty="0" err="1" smtClean="0"/>
              <a:t>Фролович</a:t>
            </a:r>
            <a:endParaRPr lang="ru-RU" dirty="0"/>
          </a:p>
        </p:txBody>
      </p:sp>
      <p:pic>
        <p:nvPicPr>
          <p:cNvPr id="2050" name="Picture 2" descr="DSC05959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550" y="416366"/>
            <a:ext cx="4426850" cy="50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SC05960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439" y="416366"/>
            <a:ext cx="4182327" cy="50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748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89853" y="5188956"/>
            <a:ext cx="3082189" cy="1353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Награждение </a:t>
            </a:r>
            <a:r>
              <a:rPr lang="ru-RU" dirty="0" err="1" smtClean="0"/>
              <a:t>Палецкой</a:t>
            </a:r>
            <a:r>
              <a:rPr lang="ru-RU" dirty="0" smtClean="0"/>
              <a:t> Г.В. 2010 год</a:t>
            </a:r>
            <a:endParaRPr lang="ru-RU" dirty="0"/>
          </a:p>
        </p:txBody>
      </p:sp>
      <p:pic>
        <p:nvPicPr>
          <p:cNvPr id="7170" name="Рисунок 1" descr="C:\Documents and Settings\1\Рабочий стол\Буракова\палецкая\M4H00401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30" y="203506"/>
            <a:ext cx="8421636" cy="641411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388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3058" y="6205146"/>
            <a:ext cx="5599146" cy="55618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Ученики учительской династии </a:t>
            </a:r>
            <a:r>
              <a:rPr lang="ru-RU" dirty="0" err="1" smtClean="0"/>
              <a:t>Палецких</a:t>
            </a:r>
            <a:endParaRPr lang="ru-RU" dirty="0"/>
          </a:p>
        </p:txBody>
      </p:sp>
      <p:pic>
        <p:nvPicPr>
          <p:cNvPr id="3074" name="Picture 2" descr="DSC05965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28" y="138325"/>
            <a:ext cx="9328607" cy="606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425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SC05967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99" y="147752"/>
            <a:ext cx="9062318" cy="658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656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SC05989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902" y="119471"/>
            <a:ext cx="8277191" cy="660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046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6063" y="205266"/>
            <a:ext cx="5259781" cy="34149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Учительскую династию продолжили:</a:t>
            </a:r>
            <a:endParaRPr lang="ru-RU" dirty="0"/>
          </a:p>
        </p:txBody>
      </p:sp>
      <p:pic>
        <p:nvPicPr>
          <p:cNvPr id="6146" name="Рисунок 2" descr="C:\Documents and Settings\1\Рабочий стол\Буракова\палецкая\Фото0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06" y="674066"/>
            <a:ext cx="4592638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3" descr="E:\DSC059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61" y="674066"/>
            <a:ext cx="3471500" cy="462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97259" y="4413453"/>
            <a:ext cx="5515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Внучка Лобанова Анжела Ивановна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20852" y="5576002"/>
            <a:ext cx="38715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Палецкий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Дмитрий Фёдорович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4129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</TotalTime>
  <Words>144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 3</vt:lpstr>
      <vt:lpstr>Ион</vt:lpstr>
      <vt:lpstr>Палецкие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6</cp:revision>
  <dcterms:created xsi:type="dcterms:W3CDTF">2023-11-19T14:16:22Z</dcterms:created>
  <dcterms:modified xsi:type="dcterms:W3CDTF">2024-01-04T16:12:33Z</dcterms:modified>
</cp:coreProperties>
</file>