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3" r:id="rId3"/>
    <p:sldId id="295" r:id="rId4"/>
    <p:sldId id="296" r:id="rId5"/>
    <p:sldId id="297" r:id="rId6"/>
    <p:sldId id="299" r:id="rId7"/>
    <p:sldId id="300" r:id="rId8"/>
    <p:sldId id="293" r:id="rId9"/>
    <p:sldId id="302" r:id="rId10"/>
    <p:sldId id="30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8990"/>
    <a:srgbClr val="3D6789"/>
    <a:srgbClr val="53B297"/>
    <a:srgbClr val="0C5792"/>
    <a:srgbClr val="3DB692"/>
    <a:srgbClr val="2C7D88"/>
    <a:srgbClr val="3A7BCE"/>
    <a:srgbClr val="08A2CE"/>
    <a:srgbClr val="E6E6E6"/>
    <a:srgbClr val="02C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9644" autoAdjust="0"/>
  </p:normalViewPr>
  <p:slideViewPr>
    <p:cSldViewPr snapToGrid="0">
      <p:cViewPr>
        <p:scale>
          <a:sx n="75" d="100"/>
          <a:sy n="75" d="100"/>
        </p:scale>
        <p:origin x="-47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0EF32-A8FB-4EDF-86B3-F277A64DDEA5}" type="datetimeFigureOut">
              <a:rPr lang="en-US" smtClean="0"/>
              <a:t>1/4/2024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AFDAA-8198-4301-BF79-48B9BBA85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82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76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E8CA755A-427D-4F18-9A84-FC470D2C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24650" y="0"/>
            <a:ext cx="5467350" cy="6858000"/>
          </a:xfrm>
          <a:custGeom>
            <a:avLst/>
            <a:gdLst>
              <a:gd name="connsiteX0" fmla="*/ 0 w 4457700"/>
              <a:gd name="connsiteY0" fmla="*/ 0 h 6858000"/>
              <a:gd name="connsiteX1" fmla="*/ 4457700 w 4457700"/>
              <a:gd name="connsiteY1" fmla="*/ 0 h 6858000"/>
              <a:gd name="connsiteX2" fmla="*/ 4457700 w 4457700"/>
              <a:gd name="connsiteY2" fmla="*/ 6858000 h 6858000"/>
              <a:gd name="connsiteX3" fmla="*/ 0 w 4457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7700" h="6858000">
                <a:moveTo>
                  <a:pt x="0" y="0"/>
                </a:moveTo>
                <a:lnTo>
                  <a:pt x="4457700" y="0"/>
                </a:lnTo>
                <a:lnTo>
                  <a:pt x="44577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31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261FCC8D-3C66-4061-B242-D4CC0CA88A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7886" y="-4983"/>
            <a:ext cx="4006652" cy="6891116"/>
          </a:xfrm>
          <a:custGeom>
            <a:avLst/>
            <a:gdLst>
              <a:gd name="connsiteX0" fmla="*/ 2296872 w 4006652"/>
              <a:gd name="connsiteY0" fmla="*/ 3528939 h 6891116"/>
              <a:gd name="connsiteX1" fmla="*/ 3544677 w 4006652"/>
              <a:gd name="connsiteY1" fmla="*/ 6891116 h 6891116"/>
              <a:gd name="connsiteX2" fmla="*/ 1485167 w 4006652"/>
              <a:gd name="connsiteY2" fmla="*/ 6877049 h 6891116"/>
              <a:gd name="connsiteX3" fmla="*/ 1036317 w 4006652"/>
              <a:gd name="connsiteY3" fmla="*/ 0 h 6891116"/>
              <a:gd name="connsiteX4" fmla="*/ 2380171 w 4006652"/>
              <a:gd name="connsiteY4" fmla="*/ 14067 h 6891116"/>
              <a:gd name="connsiteX5" fmla="*/ 2515023 w 4006652"/>
              <a:gd name="connsiteY5" fmla="*/ 582787 h 6891116"/>
              <a:gd name="connsiteX6" fmla="*/ 2747889 w 4006652"/>
              <a:gd name="connsiteY6" fmla="*/ 0 h 6891116"/>
              <a:gd name="connsiteX7" fmla="*/ 2970335 w 4006652"/>
              <a:gd name="connsiteY7" fmla="*/ 3516 h 6891116"/>
              <a:gd name="connsiteX8" fmla="*/ 2674002 w 4006652"/>
              <a:gd name="connsiteY8" fmla="*/ 1253260 h 6891116"/>
              <a:gd name="connsiteX9" fmla="*/ 4006652 w 4006652"/>
              <a:gd name="connsiteY9" fmla="*/ 6873533 h 6891116"/>
              <a:gd name="connsiteX10" fmla="*/ 3784206 w 4006652"/>
              <a:gd name="connsiteY10" fmla="*/ 6877049 h 6891116"/>
              <a:gd name="connsiteX11" fmla="*/ 2250594 w 4006652"/>
              <a:gd name="connsiteY11" fmla="*/ 3038929 h 6891116"/>
              <a:gd name="connsiteX12" fmla="*/ 1343854 w 4006652"/>
              <a:gd name="connsiteY12" fmla="*/ 6862982 h 6891116"/>
              <a:gd name="connsiteX13" fmla="*/ 0 w 4006652"/>
              <a:gd name="connsiteY13" fmla="*/ 6877049 h 6891116"/>
              <a:gd name="connsiteX14" fmla="*/ 1892103 w 4006652"/>
              <a:gd name="connsiteY14" fmla="*/ 2141747 h 689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06652" h="6891116">
                <a:moveTo>
                  <a:pt x="2296872" y="3528939"/>
                </a:moveTo>
                <a:lnTo>
                  <a:pt x="3544677" y="6891116"/>
                </a:lnTo>
                <a:lnTo>
                  <a:pt x="1485167" y="6877049"/>
                </a:lnTo>
                <a:close/>
                <a:moveTo>
                  <a:pt x="1036317" y="0"/>
                </a:moveTo>
                <a:lnTo>
                  <a:pt x="2380171" y="14067"/>
                </a:lnTo>
                <a:lnTo>
                  <a:pt x="2515023" y="582787"/>
                </a:lnTo>
                <a:lnTo>
                  <a:pt x="2747889" y="0"/>
                </a:lnTo>
                <a:lnTo>
                  <a:pt x="2970335" y="3516"/>
                </a:lnTo>
                <a:lnTo>
                  <a:pt x="2674002" y="1253260"/>
                </a:lnTo>
                <a:lnTo>
                  <a:pt x="4006652" y="6873533"/>
                </a:lnTo>
                <a:lnTo>
                  <a:pt x="3784206" y="6877049"/>
                </a:lnTo>
                <a:lnTo>
                  <a:pt x="2250594" y="3038929"/>
                </a:lnTo>
                <a:lnTo>
                  <a:pt x="1343854" y="6862982"/>
                </a:lnTo>
                <a:lnTo>
                  <a:pt x="0" y="6877049"/>
                </a:lnTo>
                <a:lnTo>
                  <a:pt x="1892103" y="21417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BB6B0033-0F47-463D-A3EB-14B6B1CA72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9049" y="337245"/>
            <a:ext cx="1371922" cy="3232870"/>
          </a:xfrm>
          <a:custGeom>
            <a:avLst/>
            <a:gdLst>
              <a:gd name="connsiteX0" fmla="*/ 25708 w 1371922"/>
              <a:gd name="connsiteY0" fmla="*/ 0 h 3232870"/>
              <a:gd name="connsiteX1" fmla="*/ 1371922 w 1371922"/>
              <a:gd name="connsiteY1" fmla="*/ 1307691 h 3232870"/>
              <a:gd name="connsiteX2" fmla="*/ 0 w 1371922"/>
              <a:gd name="connsiteY2" fmla="*/ 3232870 h 323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922" h="3232870">
                <a:moveTo>
                  <a:pt x="25708" y="0"/>
                </a:moveTo>
                <a:lnTo>
                  <a:pt x="1371922" y="1307691"/>
                </a:lnTo>
                <a:lnTo>
                  <a:pt x="0" y="32328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40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F9EAFE91-F68F-447F-BBA0-08F6F0ADCD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1539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B975C871-F18D-49B6-96E8-E7DF456BD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8972" y="2778369"/>
            <a:ext cx="1674056" cy="1674056"/>
          </a:xfrm>
          <a:custGeom>
            <a:avLst/>
            <a:gdLst>
              <a:gd name="connsiteX0" fmla="*/ 837028 w 1674056"/>
              <a:gd name="connsiteY0" fmla="*/ 0 h 1674056"/>
              <a:gd name="connsiteX1" fmla="*/ 1674056 w 1674056"/>
              <a:gd name="connsiteY1" fmla="*/ 837028 h 1674056"/>
              <a:gd name="connsiteX2" fmla="*/ 837028 w 1674056"/>
              <a:gd name="connsiteY2" fmla="*/ 1674056 h 1674056"/>
              <a:gd name="connsiteX3" fmla="*/ 0 w 1674056"/>
              <a:gd name="connsiteY3" fmla="*/ 837028 h 1674056"/>
              <a:gd name="connsiteX4" fmla="*/ 837028 w 1674056"/>
              <a:gd name="connsiteY4" fmla="*/ 0 h 167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4056" h="1674056">
                <a:moveTo>
                  <a:pt x="837028" y="0"/>
                </a:moveTo>
                <a:cubicBezTo>
                  <a:pt x="1299306" y="0"/>
                  <a:pt x="1674056" y="374750"/>
                  <a:pt x="1674056" y="837028"/>
                </a:cubicBezTo>
                <a:cubicBezTo>
                  <a:pt x="1674056" y="1299306"/>
                  <a:pt x="1299306" y="1674056"/>
                  <a:pt x="837028" y="1674056"/>
                </a:cubicBezTo>
                <a:cubicBezTo>
                  <a:pt x="374750" y="1674056"/>
                  <a:pt x="0" y="1299306"/>
                  <a:pt x="0" y="837028"/>
                </a:cubicBezTo>
                <a:cubicBezTo>
                  <a:pt x="0" y="374750"/>
                  <a:pt x="374750" y="0"/>
                  <a:pt x="8370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80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DE15ED81-E9E1-49B0-B10E-76C0B21C1D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5865" y="1356689"/>
            <a:ext cx="4972948" cy="4735172"/>
          </a:xfrm>
          <a:custGeom>
            <a:avLst/>
            <a:gdLst>
              <a:gd name="connsiteX0" fmla="*/ 1215370 w 4972948"/>
              <a:gd name="connsiteY0" fmla="*/ 0 h 4735172"/>
              <a:gd name="connsiteX1" fmla="*/ 4972948 w 4972948"/>
              <a:gd name="connsiteY1" fmla="*/ 4735172 h 4735172"/>
              <a:gd name="connsiteX2" fmla="*/ 0 w 4972948"/>
              <a:gd name="connsiteY2" fmla="*/ 3471292 h 4735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2948" h="4735172">
                <a:moveTo>
                  <a:pt x="1215370" y="0"/>
                </a:moveTo>
                <a:lnTo>
                  <a:pt x="4972948" y="4735172"/>
                </a:lnTo>
                <a:lnTo>
                  <a:pt x="0" y="34712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FF65C74D-F696-4A43-A0CB-B31F1533C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88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4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3D612E1-FAC0-424E-8F62-9072A2A51129}"/>
              </a:ext>
            </a:extLst>
          </p:cNvPr>
          <p:cNvSpPr/>
          <p:nvPr userDrawn="1"/>
        </p:nvSpPr>
        <p:spPr>
          <a:xfrm>
            <a:off x="2446986" y="0"/>
            <a:ext cx="4881093" cy="4400550"/>
          </a:xfrm>
          <a:prstGeom prst="rect">
            <a:avLst/>
          </a:prstGeom>
          <a:gradFill flip="none" rotWithShape="1">
            <a:gsLst>
              <a:gs pos="0">
                <a:srgbClr val="20537F"/>
              </a:gs>
              <a:gs pos="50000">
                <a:srgbClr val="2C7D88"/>
              </a:gs>
              <a:gs pos="100000">
                <a:srgbClr val="3DB692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DAD10884-2F4F-4281-9AB0-098B5534EF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19111" y="1198846"/>
            <a:ext cx="3223821" cy="2213529"/>
          </a:xfrm>
          <a:custGeom>
            <a:avLst/>
            <a:gdLst>
              <a:gd name="connsiteX0" fmla="*/ 0 w 3223821"/>
              <a:gd name="connsiteY0" fmla="*/ 0 h 2213529"/>
              <a:gd name="connsiteX1" fmla="*/ 431463 w 3223821"/>
              <a:gd name="connsiteY1" fmla="*/ 0 h 2213529"/>
              <a:gd name="connsiteX2" fmla="*/ 543127 w 3223821"/>
              <a:gd name="connsiteY2" fmla="*/ 30385 h 2213529"/>
              <a:gd name="connsiteX3" fmla="*/ 601618 w 3223821"/>
              <a:gd name="connsiteY3" fmla="*/ 110904 h 2213529"/>
              <a:gd name="connsiteX4" fmla="*/ 905465 w 3223821"/>
              <a:gd name="connsiteY4" fmla="*/ 1265525 h 2213529"/>
              <a:gd name="connsiteX5" fmla="*/ 935850 w 3223821"/>
              <a:gd name="connsiteY5" fmla="*/ 1385545 h 2213529"/>
              <a:gd name="connsiteX6" fmla="*/ 958639 w 3223821"/>
              <a:gd name="connsiteY6" fmla="*/ 1519238 h 2213529"/>
              <a:gd name="connsiteX7" fmla="*/ 992062 w 3223821"/>
              <a:gd name="connsiteY7" fmla="*/ 1384785 h 2213529"/>
              <a:gd name="connsiteX8" fmla="*/ 1027004 w 3223821"/>
              <a:gd name="connsiteY8" fmla="*/ 1265525 h 2213529"/>
              <a:gd name="connsiteX9" fmla="*/ 1385544 w 3223821"/>
              <a:gd name="connsiteY9" fmla="*/ 110904 h 2213529"/>
              <a:gd name="connsiteX10" fmla="*/ 1444035 w 3223821"/>
              <a:gd name="connsiteY10" fmla="*/ 34183 h 2213529"/>
              <a:gd name="connsiteX11" fmla="*/ 1552660 w 3223821"/>
              <a:gd name="connsiteY11" fmla="*/ 0 h 2213529"/>
              <a:gd name="connsiteX12" fmla="*/ 1704584 w 3223821"/>
              <a:gd name="connsiteY12" fmla="*/ 0 h 2213529"/>
              <a:gd name="connsiteX13" fmla="*/ 1814729 w 3223821"/>
              <a:gd name="connsiteY13" fmla="*/ 29625 h 2213529"/>
              <a:gd name="connsiteX14" fmla="*/ 1874739 w 3223821"/>
              <a:gd name="connsiteY14" fmla="*/ 110904 h 2213529"/>
              <a:gd name="connsiteX15" fmla="*/ 2230240 w 3223821"/>
              <a:gd name="connsiteY15" fmla="*/ 1265525 h 2213529"/>
              <a:gd name="connsiteX16" fmla="*/ 2265183 w 3223821"/>
              <a:gd name="connsiteY16" fmla="*/ 1378708 h 2213529"/>
              <a:gd name="connsiteX17" fmla="*/ 2297087 w 3223821"/>
              <a:gd name="connsiteY17" fmla="*/ 1507084 h 2213529"/>
              <a:gd name="connsiteX18" fmla="*/ 2322154 w 3223821"/>
              <a:gd name="connsiteY18" fmla="*/ 1379468 h 2213529"/>
              <a:gd name="connsiteX19" fmla="*/ 2348741 w 3223821"/>
              <a:gd name="connsiteY19" fmla="*/ 1265525 h 2213529"/>
              <a:gd name="connsiteX20" fmla="*/ 2652588 w 3223821"/>
              <a:gd name="connsiteY20" fmla="*/ 110904 h 2213529"/>
              <a:gd name="connsiteX21" fmla="*/ 2710319 w 3223821"/>
              <a:gd name="connsiteY21" fmla="*/ 33423 h 2213529"/>
              <a:gd name="connsiteX22" fmla="*/ 2819704 w 3223821"/>
              <a:gd name="connsiteY22" fmla="*/ 0 h 2213529"/>
              <a:gd name="connsiteX23" fmla="*/ 3223821 w 3223821"/>
              <a:gd name="connsiteY23" fmla="*/ 0 h 2213529"/>
              <a:gd name="connsiteX24" fmla="*/ 2540165 w 3223821"/>
              <a:gd name="connsiteY24" fmla="*/ 2213529 h 2213529"/>
              <a:gd name="connsiteX25" fmla="*/ 2075278 w 3223821"/>
              <a:gd name="connsiteY25" fmla="*/ 2213529 h 2213529"/>
              <a:gd name="connsiteX26" fmla="*/ 1659007 w 3223821"/>
              <a:gd name="connsiteY26" fmla="*/ 841658 h 2213529"/>
              <a:gd name="connsiteX27" fmla="*/ 1636978 w 3223821"/>
              <a:gd name="connsiteY27" fmla="*/ 771773 h 2213529"/>
              <a:gd name="connsiteX28" fmla="*/ 1614949 w 3223821"/>
              <a:gd name="connsiteY28" fmla="*/ 691253 h 2213529"/>
              <a:gd name="connsiteX29" fmla="*/ 1592920 w 3223821"/>
              <a:gd name="connsiteY29" fmla="*/ 771773 h 2213529"/>
              <a:gd name="connsiteX30" fmla="*/ 1570891 w 3223821"/>
              <a:gd name="connsiteY30" fmla="*/ 841658 h 2213529"/>
              <a:gd name="connsiteX31" fmla="*/ 1148543 w 3223821"/>
              <a:gd name="connsiteY31" fmla="*/ 2213529 h 2213529"/>
              <a:gd name="connsiteX32" fmla="*/ 683656 w 3223821"/>
              <a:gd name="connsiteY32" fmla="*/ 2213529 h 2213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223821" h="2213529">
                <a:moveTo>
                  <a:pt x="0" y="0"/>
                </a:moveTo>
                <a:lnTo>
                  <a:pt x="431463" y="0"/>
                </a:lnTo>
                <a:cubicBezTo>
                  <a:pt x="476027" y="0"/>
                  <a:pt x="513249" y="10128"/>
                  <a:pt x="543127" y="30385"/>
                </a:cubicBezTo>
                <a:cubicBezTo>
                  <a:pt x="573005" y="50641"/>
                  <a:pt x="592502" y="77481"/>
                  <a:pt x="601618" y="110904"/>
                </a:cubicBezTo>
                <a:lnTo>
                  <a:pt x="905465" y="1265525"/>
                </a:lnTo>
                <a:cubicBezTo>
                  <a:pt x="915593" y="1302999"/>
                  <a:pt x="925722" y="1343006"/>
                  <a:pt x="935850" y="1385545"/>
                </a:cubicBezTo>
                <a:cubicBezTo>
                  <a:pt x="945978" y="1428083"/>
                  <a:pt x="953574" y="1472648"/>
                  <a:pt x="958639" y="1519238"/>
                </a:cubicBezTo>
                <a:cubicBezTo>
                  <a:pt x="968767" y="1471635"/>
                  <a:pt x="979908" y="1426817"/>
                  <a:pt x="992062" y="1384785"/>
                </a:cubicBezTo>
                <a:cubicBezTo>
                  <a:pt x="1004216" y="1342753"/>
                  <a:pt x="1015863" y="1302999"/>
                  <a:pt x="1027004" y="1265525"/>
                </a:cubicBezTo>
                <a:lnTo>
                  <a:pt x="1385544" y="110904"/>
                </a:lnTo>
                <a:cubicBezTo>
                  <a:pt x="1394660" y="82545"/>
                  <a:pt x="1414156" y="56972"/>
                  <a:pt x="1444035" y="34183"/>
                </a:cubicBezTo>
                <a:cubicBezTo>
                  <a:pt x="1473913" y="11394"/>
                  <a:pt x="1510122" y="0"/>
                  <a:pt x="1552660" y="0"/>
                </a:cubicBezTo>
                <a:lnTo>
                  <a:pt x="1704584" y="0"/>
                </a:lnTo>
                <a:cubicBezTo>
                  <a:pt x="1749148" y="0"/>
                  <a:pt x="1785863" y="9875"/>
                  <a:pt x="1814729" y="29625"/>
                </a:cubicBezTo>
                <a:cubicBezTo>
                  <a:pt x="1843594" y="49375"/>
                  <a:pt x="1863598" y="76468"/>
                  <a:pt x="1874739" y="110904"/>
                </a:cubicBezTo>
                <a:lnTo>
                  <a:pt x="2230240" y="1265525"/>
                </a:lnTo>
                <a:cubicBezTo>
                  <a:pt x="2241381" y="1300974"/>
                  <a:pt x="2253029" y="1338702"/>
                  <a:pt x="2265183" y="1378708"/>
                </a:cubicBezTo>
                <a:cubicBezTo>
                  <a:pt x="2277337" y="1418715"/>
                  <a:pt x="2287971" y="1461507"/>
                  <a:pt x="2297087" y="1507084"/>
                </a:cubicBezTo>
                <a:cubicBezTo>
                  <a:pt x="2305189" y="1462519"/>
                  <a:pt x="2313545" y="1419981"/>
                  <a:pt x="2322154" y="1379468"/>
                </a:cubicBezTo>
                <a:cubicBezTo>
                  <a:pt x="2330763" y="1338955"/>
                  <a:pt x="2339625" y="1300974"/>
                  <a:pt x="2348741" y="1265525"/>
                </a:cubicBezTo>
                <a:lnTo>
                  <a:pt x="2652588" y="110904"/>
                </a:lnTo>
                <a:cubicBezTo>
                  <a:pt x="2660691" y="81532"/>
                  <a:pt x="2679935" y="55706"/>
                  <a:pt x="2710319" y="33423"/>
                </a:cubicBezTo>
                <a:cubicBezTo>
                  <a:pt x="2740704" y="11141"/>
                  <a:pt x="2777166" y="0"/>
                  <a:pt x="2819704" y="0"/>
                </a:cubicBezTo>
                <a:lnTo>
                  <a:pt x="3223821" y="0"/>
                </a:lnTo>
                <a:lnTo>
                  <a:pt x="2540165" y="2213529"/>
                </a:lnTo>
                <a:lnTo>
                  <a:pt x="2075278" y="2213529"/>
                </a:lnTo>
                <a:lnTo>
                  <a:pt x="1659007" y="841658"/>
                </a:lnTo>
                <a:cubicBezTo>
                  <a:pt x="1651917" y="820388"/>
                  <a:pt x="1644574" y="797093"/>
                  <a:pt x="1636978" y="771773"/>
                </a:cubicBezTo>
                <a:cubicBezTo>
                  <a:pt x="1629382" y="746452"/>
                  <a:pt x="1622039" y="719612"/>
                  <a:pt x="1614949" y="691253"/>
                </a:cubicBezTo>
                <a:cubicBezTo>
                  <a:pt x="1607859" y="719612"/>
                  <a:pt x="1600516" y="746452"/>
                  <a:pt x="1592920" y="771773"/>
                </a:cubicBezTo>
                <a:cubicBezTo>
                  <a:pt x="1585324" y="797093"/>
                  <a:pt x="1577981" y="820388"/>
                  <a:pt x="1570891" y="841658"/>
                </a:cubicBezTo>
                <a:lnTo>
                  <a:pt x="1148543" y="2213529"/>
                </a:lnTo>
                <a:lnTo>
                  <a:pt x="683656" y="22135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69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44887FF-4DA0-413E-8373-F398DE0DD385}"/>
              </a:ext>
            </a:extLst>
          </p:cNvPr>
          <p:cNvSpPr/>
          <p:nvPr userDrawn="1"/>
        </p:nvSpPr>
        <p:spPr>
          <a:xfrm>
            <a:off x="0" y="0"/>
            <a:ext cx="6096000" cy="4400550"/>
          </a:xfrm>
          <a:prstGeom prst="rect">
            <a:avLst/>
          </a:prstGeom>
          <a:gradFill flip="none" rotWithShape="1">
            <a:gsLst>
              <a:gs pos="0">
                <a:srgbClr val="20537F"/>
              </a:gs>
              <a:gs pos="50000">
                <a:srgbClr val="2C7D88"/>
              </a:gs>
              <a:gs pos="100000">
                <a:srgbClr val="3DB692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xmlns="" id="{4D72F27E-9450-457A-8799-D5FEDA13A8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1288" y="1127516"/>
            <a:ext cx="1671189" cy="2434834"/>
          </a:xfrm>
          <a:custGeom>
            <a:avLst/>
            <a:gdLst/>
            <a:ahLst/>
            <a:cxnLst/>
            <a:rect l="l" t="t" r="r" b="b"/>
            <a:pathLst>
              <a:path w="1075668" h="1567191">
                <a:moveTo>
                  <a:pt x="585197" y="0"/>
                </a:moveTo>
                <a:cubicBezTo>
                  <a:pt x="632210" y="0"/>
                  <a:pt x="677994" y="3684"/>
                  <a:pt x="722550" y="11052"/>
                </a:cubicBezTo>
                <a:cubicBezTo>
                  <a:pt x="767107" y="18419"/>
                  <a:pt x="809383" y="29295"/>
                  <a:pt x="849378" y="43679"/>
                </a:cubicBezTo>
                <a:cubicBezTo>
                  <a:pt x="889374" y="58064"/>
                  <a:pt x="926738" y="75255"/>
                  <a:pt x="961471" y="95253"/>
                </a:cubicBezTo>
                <a:cubicBezTo>
                  <a:pt x="996204" y="115250"/>
                  <a:pt x="1027253" y="137879"/>
                  <a:pt x="1054618" y="163140"/>
                </a:cubicBezTo>
                <a:lnTo>
                  <a:pt x="966207" y="328384"/>
                </a:lnTo>
                <a:cubicBezTo>
                  <a:pt x="955682" y="345224"/>
                  <a:pt x="944631" y="357854"/>
                  <a:pt x="933053" y="366275"/>
                </a:cubicBezTo>
                <a:cubicBezTo>
                  <a:pt x="921475" y="374695"/>
                  <a:pt x="906565" y="378905"/>
                  <a:pt x="888321" y="378905"/>
                </a:cubicBezTo>
                <a:cubicBezTo>
                  <a:pt x="872183" y="378905"/>
                  <a:pt x="854816" y="373818"/>
                  <a:pt x="836222" y="363643"/>
                </a:cubicBezTo>
                <a:cubicBezTo>
                  <a:pt x="817627" y="353469"/>
                  <a:pt x="796577" y="342067"/>
                  <a:pt x="773071" y="329437"/>
                </a:cubicBezTo>
                <a:cubicBezTo>
                  <a:pt x="749565" y="316807"/>
                  <a:pt x="722726" y="305404"/>
                  <a:pt x="692554" y="295230"/>
                </a:cubicBezTo>
                <a:cubicBezTo>
                  <a:pt x="662382" y="285056"/>
                  <a:pt x="628000" y="279968"/>
                  <a:pt x="589407" y="279968"/>
                </a:cubicBezTo>
                <a:cubicBezTo>
                  <a:pt x="522748" y="279968"/>
                  <a:pt x="473105" y="294178"/>
                  <a:pt x="440477" y="322595"/>
                </a:cubicBezTo>
                <a:cubicBezTo>
                  <a:pt x="407849" y="351013"/>
                  <a:pt x="391535" y="389430"/>
                  <a:pt x="391535" y="437845"/>
                </a:cubicBezTo>
                <a:cubicBezTo>
                  <a:pt x="391535" y="468719"/>
                  <a:pt x="401359" y="494330"/>
                  <a:pt x="421005" y="514679"/>
                </a:cubicBezTo>
                <a:cubicBezTo>
                  <a:pt x="440652" y="535027"/>
                  <a:pt x="466439" y="552569"/>
                  <a:pt x="498365" y="567304"/>
                </a:cubicBezTo>
                <a:cubicBezTo>
                  <a:pt x="530291" y="582040"/>
                  <a:pt x="566778" y="595547"/>
                  <a:pt x="607826" y="607826"/>
                </a:cubicBezTo>
                <a:cubicBezTo>
                  <a:pt x="648874" y="620105"/>
                  <a:pt x="690799" y="633788"/>
                  <a:pt x="733602" y="648874"/>
                </a:cubicBezTo>
                <a:cubicBezTo>
                  <a:pt x="776404" y="663960"/>
                  <a:pt x="818329" y="681677"/>
                  <a:pt x="859377" y="702026"/>
                </a:cubicBezTo>
                <a:cubicBezTo>
                  <a:pt x="900425" y="722375"/>
                  <a:pt x="936912" y="748337"/>
                  <a:pt x="968838" y="779912"/>
                </a:cubicBezTo>
                <a:cubicBezTo>
                  <a:pt x="1000764" y="811487"/>
                  <a:pt x="1026551" y="849904"/>
                  <a:pt x="1046198" y="895162"/>
                </a:cubicBezTo>
                <a:cubicBezTo>
                  <a:pt x="1065845" y="940420"/>
                  <a:pt x="1075668" y="994975"/>
                  <a:pt x="1075668" y="1058828"/>
                </a:cubicBezTo>
                <a:cubicBezTo>
                  <a:pt x="1075668" y="1129697"/>
                  <a:pt x="1063389" y="1196005"/>
                  <a:pt x="1038830" y="1257753"/>
                </a:cubicBezTo>
                <a:cubicBezTo>
                  <a:pt x="1014272" y="1319500"/>
                  <a:pt x="978662" y="1373354"/>
                  <a:pt x="932000" y="1419313"/>
                </a:cubicBezTo>
                <a:cubicBezTo>
                  <a:pt x="885339" y="1465273"/>
                  <a:pt x="827802" y="1501409"/>
                  <a:pt x="759388" y="1527722"/>
                </a:cubicBezTo>
                <a:cubicBezTo>
                  <a:pt x="690975" y="1554035"/>
                  <a:pt x="613264" y="1567191"/>
                  <a:pt x="526257" y="1567191"/>
                </a:cubicBezTo>
                <a:cubicBezTo>
                  <a:pt x="478543" y="1567191"/>
                  <a:pt x="429952" y="1562280"/>
                  <a:pt x="380484" y="1552456"/>
                </a:cubicBezTo>
                <a:cubicBezTo>
                  <a:pt x="331016" y="1542633"/>
                  <a:pt x="283126" y="1528775"/>
                  <a:pt x="236816" y="1510882"/>
                </a:cubicBezTo>
                <a:cubicBezTo>
                  <a:pt x="190505" y="1492989"/>
                  <a:pt x="147001" y="1471764"/>
                  <a:pt x="106304" y="1447205"/>
                </a:cubicBezTo>
                <a:cubicBezTo>
                  <a:pt x="65607" y="1422646"/>
                  <a:pt x="30172" y="1395281"/>
                  <a:pt x="0" y="1365109"/>
                </a:cubicBezTo>
                <a:lnTo>
                  <a:pt x="105252" y="1198812"/>
                </a:lnTo>
                <a:cubicBezTo>
                  <a:pt x="113672" y="1186884"/>
                  <a:pt x="124723" y="1176885"/>
                  <a:pt x="138406" y="1168815"/>
                </a:cubicBezTo>
                <a:cubicBezTo>
                  <a:pt x="152088" y="1160746"/>
                  <a:pt x="166999" y="1156712"/>
                  <a:pt x="183138" y="1156712"/>
                </a:cubicBezTo>
                <a:cubicBezTo>
                  <a:pt x="204188" y="1156712"/>
                  <a:pt x="225414" y="1163377"/>
                  <a:pt x="246815" y="1176709"/>
                </a:cubicBezTo>
                <a:cubicBezTo>
                  <a:pt x="268216" y="1190041"/>
                  <a:pt x="292423" y="1204776"/>
                  <a:pt x="319438" y="1220915"/>
                </a:cubicBezTo>
                <a:cubicBezTo>
                  <a:pt x="346452" y="1237053"/>
                  <a:pt x="377502" y="1251788"/>
                  <a:pt x="412585" y="1265120"/>
                </a:cubicBezTo>
                <a:cubicBezTo>
                  <a:pt x="447669" y="1278452"/>
                  <a:pt x="489068" y="1285118"/>
                  <a:pt x="536782" y="1285118"/>
                </a:cubicBezTo>
                <a:cubicBezTo>
                  <a:pt x="601336" y="1285118"/>
                  <a:pt x="651506" y="1270909"/>
                  <a:pt x="687291" y="1242491"/>
                </a:cubicBezTo>
                <a:cubicBezTo>
                  <a:pt x="723077" y="1214073"/>
                  <a:pt x="740969" y="1168991"/>
                  <a:pt x="740969" y="1107243"/>
                </a:cubicBezTo>
                <a:cubicBezTo>
                  <a:pt x="740969" y="1071458"/>
                  <a:pt x="731146" y="1042338"/>
                  <a:pt x="711499" y="1019885"/>
                </a:cubicBezTo>
                <a:cubicBezTo>
                  <a:pt x="691852" y="997431"/>
                  <a:pt x="666065" y="978837"/>
                  <a:pt x="634139" y="964102"/>
                </a:cubicBezTo>
                <a:cubicBezTo>
                  <a:pt x="602213" y="949366"/>
                  <a:pt x="565901" y="936386"/>
                  <a:pt x="525204" y="925159"/>
                </a:cubicBezTo>
                <a:cubicBezTo>
                  <a:pt x="484507" y="913932"/>
                  <a:pt x="442757" y="901477"/>
                  <a:pt x="399955" y="887794"/>
                </a:cubicBezTo>
                <a:cubicBezTo>
                  <a:pt x="357153" y="874112"/>
                  <a:pt x="315403" y="857272"/>
                  <a:pt x="274706" y="837274"/>
                </a:cubicBezTo>
                <a:cubicBezTo>
                  <a:pt x="234009" y="817276"/>
                  <a:pt x="197697" y="790963"/>
                  <a:pt x="165771" y="758335"/>
                </a:cubicBezTo>
                <a:cubicBezTo>
                  <a:pt x="133845" y="725708"/>
                  <a:pt x="108058" y="685010"/>
                  <a:pt x="88411" y="636244"/>
                </a:cubicBezTo>
                <a:cubicBezTo>
                  <a:pt x="68765" y="587478"/>
                  <a:pt x="58941" y="527309"/>
                  <a:pt x="58941" y="455738"/>
                </a:cubicBezTo>
                <a:cubicBezTo>
                  <a:pt x="58941" y="398201"/>
                  <a:pt x="70519" y="342067"/>
                  <a:pt x="93674" y="287336"/>
                </a:cubicBezTo>
                <a:cubicBezTo>
                  <a:pt x="116829" y="232606"/>
                  <a:pt x="150861" y="183839"/>
                  <a:pt x="195768" y="141037"/>
                </a:cubicBezTo>
                <a:cubicBezTo>
                  <a:pt x="240675" y="98235"/>
                  <a:pt x="295756" y="64028"/>
                  <a:pt x="361012" y="38417"/>
                </a:cubicBezTo>
                <a:cubicBezTo>
                  <a:pt x="426268" y="12806"/>
                  <a:pt x="500996" y="0"/>
                  <a:pt x="5851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2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01DC0CC6-D7FB-435E-83B1-31076EAF54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66799"/>
            <a:ext cx="12192001" cy="3448051"/>
          </a:xfrm>
          <a:custGeom>
            <a:avLst/>
            <a:gdLst>
              <a:gd name="connsiteX0" fmla="*/ 0 w 12192001"/>
              <a:gd name="connsiteY0" fmla="*/ 0 h 3448051"/>
              <a:gd name="connsiteX1" fmla="*/ 12192001 w 12192001"/>
              <a:gd name="connsiteY1" fmla="*/ 0 h 3448051"/>
              <a:gd name="connsiteX2" fmla="*/ 12192001 w 12192001"/>
              <a:gd name="connsiteY2" fmla="*/ 3448051 h 3448051"/>
              <a:gd name="connsiteX3" fmla="*/ 0 w 12192001"/>
              <a:gd name="connsiteY3" fmla="*/ 3448051 h 3448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448051">
                <a:moveTo>
                  <a:pt x="0" y="0"/>
                </a:moveTo>
                <a:lnTo>
                  <a:pt x="12192001" y="0"/>
                </a:lnTo>
                <a:lnTo>
                  <a:pt x="12192001" y="3448051"/>
                </a:lnTo>
                <a:lnTo>
                  <a:pt x="0" y="34480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07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EFC47DB-40E8-44E6-BE18-DF6C657F43B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prstGeom prst="rect">
            <a:avLst/>
          </a:prstGeom>
          <a:gradFill flip="none" rotWithShape="1">
            <a:gsLst>
              <a:gs pos="0">
                <a:srgbClr val="20537F"/>
              </a:gs>
              <a:gs pos="50000">
                <a:srgbClr val="2C7D88"/>
              </a:gs>
              <a:gs pos="100000">
                <a:srgbClr val="3DB692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334556F-1FC6-4F84-966C-46F5E54527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46" y="725714"/>
            <a:ext cx="4700877" cy="6132286"/>
          </a:xfrm>
          <a:prstGeom prst="rect">
            <a:avLst/>
          </a:prstGeom>
        </p:spPr>
      </p:pic>
      <p:sp>
        <p:nvSpPr>
          <p:cNvPr id="4" name="Picture Placeholder 5">
            <a:extLst>
              <a:ext uri="{FF2B5EF4-FFF2-40B4-BE49-F238E27FC236}">
                <a16:creationId xmlns:a16="http://schemas.microsoft.com/office/drawing/2014/main" xmlns="" id="{FA129447-5461-453D-A4B6-C3F1966C90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641600" y="1363663"/>
            <a:ext cx="2017713" cy="36877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18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xmlns="" id="{12709004-E793-40B4-AE7F-CF9CDF138B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5397" y="950025"/>
            <a:ext cx="3863475" cy="4904509"/>
          </a:xfrm>
          <a:custGeom>
            <a:avLst/>
            <a:gdLst>
              <a:gd name="connsiteX0" fmla="*/ 0 w 3863475"/>
              <a:gd name="connsiteY0" fmla="*/ 0 h 4904509"/>
              <a:gd name="connsiteX1" fmla="*/ 3863475 w 3863475"/>
              <a:gd name="connsiteY1" fmla="*/ 0 h 4904509"/>
              <a:gd name="connsiteX2" fmla="*/ 3863475 w 3863475"/>
              <a:gd name="connsiteY2" fmla="*/ 4904509 h 4904509"/>
              <a:gd name="connsiteX3" fmla="*/ 0 w 3863475"/>
              <a:gd name="connsiteY3" fmla="*/ 4904509 h 490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3475" h="4904509">
                <a:moveTo>
                  <a:pt x="0" y="0"/>
                </a:moveTo>
                <a:lnTo>
                  <a:pt x="3863475" y="0"/>
                </a:lnTo>
                <a:lnTo>
                  <a:pt x="3863475" y="4904509"/>
                </a:lnTo>
                <a:lnTo>
                  <a:pt x="0" y="490450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4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E95A3D75-C941-42EA-9D50-E12DEA6191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73829" y="0"/>
            <a:ext cx="3090863" cy="6858000"/>
          </a:xfrm>
          <a:custGeom>
            <a:avLst/>
            <a:gdLst>
              <a:gd name="connsiteX0" fmla="*/ 0 w 3090863"/>
              <a:gd name="connsiteY0" fmla="*/ 0 h 6858000"/>
              <a:gd name="connsiteX1" fmla="*/ 3090863 w 3090863"/>
              <a:gd name="connsiteY1" fmla="*/ 0 h 6858000"/>
              <a:gd name="connsiteX2" fmla="*/ 3090863 w 3090863"/>
              <a:gd name="connsiteY2" fmla="*/ 6858000 h 6858000"/>
              <a:gd name="connsiteX3" fmla="*/ 0 w 30908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0863" h="6858000">
                <a:moveTo>
                  <a:pt x="0" y="0"/>
                </a:moveTo>
                <a:lnTo>
                  <a:pt x="3090863" y="0"/>
                </a:lnTo>
                <a:lnTo>
                  <a:pt x="30908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8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A6E8922D-A4A7-4E50-BD37-AA15F9225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1148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2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106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83" r:id="rId2"/>
    <p:sldLayoutId id="2147483681" r:id="rId3"/>
    <p:sldLayoutId id="2147483680" r:id="rId4"/>
    <p:sldLayoutId id="2147483679" r:id="rId5"/>
    <p:sldLayoutId id="2147483676" r:id="rId6"/>
    <p:sldLayoutId id="2147483672" r:id="rId7"/>
    <p:sldLayoutId id="2147483662" r:id="rId8"/>
    <p:sldLayoutId id="2147483670" r:id="rId9"/>
    <p:sldLayoutId id="2147483660" r:id="rId10"/>
    <p:sldLayoutId id="2147483659" r:id="rId11"/>
    <p:sldLayoutId id="2147483658" r:id="rId12"/>
    <p:sldLayoutId id="2147483657" r:id="rId13"/>
    <p:sldLayoutId id="214748364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3" Type="http://schemas.microsoft.com/office/2007/relationships/media" Target="../media/media8.mp3"/><Relationship Id="rId18" Type="http://schemas.openxmlformats.org/officeDocument/2006/relationships/audio" Target="../media/media10.mp3"/><Relationship Id="rId26" Type="http://schemas.openxmlformats.org/officeDocument/2006/relationships/audio" Target="../media/media14.mp3"/><Relationship Id="rId39" Type="http://schemas.openxmlformats.org/officeDocument/2006/relationships/image" Target="../media/image11.png"/><Relationship Id="rId3" Type="http://schemas.microsoft.com/office/2007/relationships/media" Target="../media/media3.mp3"/><Relationship Id="rId21" Type="http://schemas.microsoft.com/office/2007/relationships/media" Target="../media/media12.mp3"/><Relationship Id="rId34" Type="http://schemas.openxmlformats.org/officeDocument/2006/relationships/image" Target="../media/image6.png"/><Relationship Id="rId42" Type="http://schemas.openxmlformats.org/officeDocument/2006/relationships/image" Target="../media/image14.jpeg"/><Relationship Id="rId47" Type="http://schemas.openxmlformats.org/officeDocument/2006/relationships/image" Target="../media/image17.jpeg"/><Relationship Id="rId50" Type="http://schemas.openxmlformats.org/officeDocument/2006/relationships/image" Target="../media/image20.png"/><Relationship Id="rId7" Type="http://schemas.microsoft.com/office/2007/relationships/media" Target="../media/media5.mp3"/><Relationship Id="rId12" Type="http://schemas.openxmlformats.org/officeDocument/2006/relationships/audio" Target="../media/media7.mp3"/><Relationship Id="rId17" Type="http://schemas.microsoft.com/office/2007/relationships/media" Target="../media/media10.mp3"/><Relationship Id="rId25" Type="http://schemas.microsoft.com/office/2007/relationships/media" Target="../media/media14.mp3"/><Relationship Id="rId33" Type="http://schemas.openxmlformats.org/officeDocument/2006/relationships/slideLayout" Target="../slideLayouts/slideLayout1.xml"/><Relationship Id="rId38" Type="http://schemas.openxmlformats.org/officeDocument/2006/relationships/image" Target="../media/image10.png"/><Relationship Id="rId46" Type="http://schemas.openxmlformats.org/officeDocument/2006/relationships/hyperlink" Target="http://www.google.fr/imgres?q=television+clipart&amp;hl=fr&amp;rls=ig&amp;gbv=2&amp;biw=1440&amp;bih=817&amp;tbm=isch&amp;tbnid=QTtMLC8SumOZZM:&amp;imgrefurl=http://www.clker.com/clipart-2560.html&amp;docid=jy2gW5kC-eFOlM&amp;imgurl=http://www.clker.com/cliparts/1/b/6/9/11949847451930224385televisore_telecomando_a_01.svg.med.png&amp;w=300&amp;h=273&amp;ei=gpTkT-SsNaSa1AXDsayNCQ&amp;zoom=1" TargetMode="External"/><Relationship Id="rId2" Type="http://schemas.openxmlformats.org/officeDocument/2006/relationships/audio" Target="../media/media2.mp3"/><Relationship Id="rId16" Type="http://schemas.openxmlformats.org/officeDocument/2006/relationships/audio" Target="../media/media9.mp3"/><Relationship Id="rId20" Type="http://schemas.openxmlformats.org/officeDocument/2006/relationships/audio" Target="../media/media11.mp3"/><Relationship Id="rId29" Type="http://schemas.microsoft.com/office/2007/relationships/media" Target="../media/media16.mp3"/><Relationship Id="rId41" Type="http://schemas.openxmlformats.org/officeDocument/2006/relationships/image" Target="../media/image13.png"/><Relationship Id="rId1" Type="http://schemas.microsoft.com/office/2007/relationships/media" Target="../media/media2.mp3"/><Relationship Id="rId6" Type="http://schemas.openxmlformats.org/officeDocument/2006/relationships/audio" Target="../media/media4.mp3"/><Relationship Id="rId11" Type="http://schemas.microsoft.com/office/2007/relationships/media" Target="../media/media7.mp3"/><Relationship Id="rId24" Type="http://schemas.openxmlformats.org/officeDocument/2006/relationships/audio" Target="../media/media13.mp3"/><Relationship Id="rId32" Type="http://schemas.openxmlformats.org/officeDocument/2006/relationships/audio" Target="../media/media1.mp3"/><Relationship Id="rId37" Type="http://schemas.openxmlformats.org/officeDocument/2006/relationships/image" Target="../media/image9.png"/><Relationship Id="rId40" Type="http://schemas.openxmlformats.org/officeDocument/2006/relationships/image" Target="../media/image12.png"/><Relationship Id="rId45" Type="http://schemas.openxmlformats.org/officeDocument/2006/relationships/image" Target="../media/image16.jpeg"/><Relationship Id="rId5" Type="http://schemas.microsoft.com/office/2007/relationships/media" Target="../media/media4.mp3"/><Relationship Id="rId15" Type="http://schemas.microsoft.com/office/2007/relationships/media" Target="../media/media9.mp3"/><Relationship Id="rId23" Type="http://schemas.microsoft.com/office/2007/relationships/media" Target="../media/media13.mp3"/><Relationship Id="rId28" Type="http://schemas.openxmlformats.org/officeDocument/2006/relationships/audio" Target="../media/media15.mp3"/><Relationship Id="rId36" Type="http://schemas.openxmlformats.org/officeDocument/2006/relationships/image" Target="../media/image8.png"/><Relationship Id="rId49" Type="http://schemas.openxmlformats.org/officeDocument/2006/relationships/image" Target="../media/image19.png"/><Relationship Id="rId10" Type="http://schemas.openxmlformats.org/officeDocument/2006/relationships/audio" Target="../media/media6.mp3"/><Relationship Id="rId19" Type="http://schemas.microsoft.com/office/2007/relationships/media" Target="../media/media11.mp3"/><Relationship Id="rId31" Type="http://schemas.microsoft.com/office/2007/relationships/media" Target="../media/media1.mp3"/><Relationship Id="rId44" Type="http://schemas.openxmlformats.org/officeDocument/2006/relationships/hyperlink" Target="http://www.google.fr/imgres?q=chair+clipart&amp;hl=fr&amp;rls=ig&amp;gbv=2&amp;biw=1440&amp;bih=817&amp;tbm=isch&amp;tbnid=v6GwLHxaD0t9nM:&amp;imgrefurl=http://www.clipartheaven.com/show/clipart/kids_stuff/toys/chair-gif.html&amp;docid=_A7S5HtWUjkGhM&amp;imgurl=http://www.clipartheaven.com/clipart/kids_stuff/toys/chair.gif&amp;w=420&amp;h=588&amp;ei=OsblT8naGYbM0QXajrH5CA&amp;zoom=1&amp;iact=hc&amp;vpx=311&amp;vpy=150&amp;dur=1143&amp;hovh=266&amp;hovw=190&amp;tx=103&amp;ty=146&amp;sig=107394034419844080292&amp;page=1&amp;tbnh=139&amp;tbnw=100&amp;start=0&amp;ndsp=36&amp;ved=1t:429,r:1,s:0,i:138" TargetMode="External"/><Relationship Id="rId4" Type="http://schemas.openxmlformats.org/officeDocument/2006/relationships/audio" Target="../media/media3.mp3"/><Relationship Id="rId9" Type="http://schemas.microsoft.com/office/2007/relationships/media" Target="../media/media6.mp3"/><Relationship Id="rId14" Type="http://schemas.openxmlformats.org/officeDocument/2006/relationships/audio" Target="../media/media8.mp3"/><Relationship Id="rId22" Type="http://schemas.openxmlformats.org/officeDocument/2006/relationships/audio" Target="../media/media12.mp3"/><Relationship Id="rId27" Type="http://schemas.microsoft.com/office/2007/relationships/media" Target="../media/media15.mp3"/><Relationship Id="rId30" Type="http://schemas.openxmlformats.org/officeDocument/2006/relationships/audio" Target="../media/media16.mp3"/><Relationship Id="rId35" Type="http://schemas.openxmlformats.org/officeDocument/2006/relationships/image" Target="../media/image7.png"/><Relationship Id="rId43" Type="http://schemas.openxmlformats.org/officeDocument/2006/relationships/image" Target="../media/image15.jpeg"/><Relationship Id="rId48" Type="http://schemas.openxmlformats.org/officeDocument/2006/relationships/image" Target="../media/image18.png"/><Relationship Id="rId8" Type="http://schemas.openxmlformats.org/officeDocument/2006/relationships/audio" Target="../media/media5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hyperlink" Target="http://www.google.fr/imgres?q=chair+clipart&amp;hl=fr&amp;rls=ig&amp;gbv=2&amp;biw=1440&amp;bih=817&amp;tbm=isch&amp;tbnid=v6GwLHxaD0t9nM:&amp;imgrefurl=http://www.clipartheaven.com/show/clipart/kids_stuff/toys/chair-gif.html&amp;docid=_A7S5HtWUjkGhM&amp;imgurl=http://www.clipartheaven.com/clipart/kids_stuff/toys/chair.gif&amp;w=420&amp;h=588&amp;ei=OsblT8naGYbM0QXajrH5CA&amp;zoom=1&amp;iact=hc&amp;vpx=311&amp;vpy=150&amp;dur=1143&amp;hovh=266&amp;hovw=190&amp;tx=103&amp;ty=146&amp;sig=107394034419844080292&amp;page=1&amp;tbnh=139&amp;tbnw=100&amp;start=0&amp;ndsp=36&amp;ved=1t:429,r:1,s:0,i:138" TargetMode="External"/><Relationship Id="rId17" Type="http://schemas.openxmlformats.org/officeDocument/2006/relationships/image" Target="../media/image19.png"/><Relationship Id="rId2" Type="http://schemas.openxmlformats.org/officeDocument/2006/relationships/image" Target="../media/image6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7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hyperlink" Target="http://www.google.fr/imgres?q=television+clipart&amp;hl=fr&amp;rls=ig&amp;gbv=2&amp;biw=1440&amp;bih=817&amp;tbm=isch&amp;tbnid=QTtMLC8SumOZZM:&amp;imgrefurl=http://www.clker.com/clipart-2560.html&amp;docid=jy2gW5kC-eFOlM&amp;imgurl=http://www.clker.com/cliparts/1/b/6/9/11949847451930224385televisore_telecomando_a_01.svg.med.png&amp;w=300&amp;h=273&amp;ei=gpTkT-SsNaSa1AXDsayNCQ&amp;zoom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uqvGiZi0qg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06150F5-6E89-48C9-9394-E0BA16210A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537F">
                  <a:alpha val="80000"/>
                </a:srgbClr>
              </a:gs>
              <a:gs pos="50000">
                <a:srgbClr val="2C7D88">
                  <a:alpha val="80000"/>
                </a:srgbClr>
              </a:gs>
              <a:gs pos="100000">
                <a:srgbClr val="3DB692">
                  <a:alpha val="8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xmlns="" id="{B8B17D02-24F8-4C9D-8361-9A63B15D1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9100" y="3105834"/>
            <a:ext cx="701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1600" b="1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Учитель английского языка 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1600" b="1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МКОУ СОШ № 6 г. Черкесска </a:t>
            </a:r>
            <a:endParaRPr lang="en-US" altLang="en-US" sz="1600" b="1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43AF0644-8CF8-4DD1-A010-25F906732338}"/>
              </a:ext>
            </a:extLst>
          </p:cNvPr>
          <p:cNvSpPr/>
          <p:nvPr/>
        </p:nvSpPr>
        <p:spPr>
          <a:xfrm>
            <a:off x="1946671" y="673101"/>
            <a:ext cx="9089629" cy="1320799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Чачева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Олеся Борисовна 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78D1CD-E34E-4FFD-8FF3-5FC49AB76CD1}"/>
              </a:ext>
            </a:extLst>
          </p:cNvPr>
          <p:cNvSpPr txBox="1"/>
          <p:nvPr/>
        </p:nvSpPr>
        <p:spPr bwMode="auto">
          <a:xfrm>
            <a:off x="85972" y="4032450"/>
            <a:ext cx="1125512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spc="-300" dirty="0" smtClean="0">
                <a:solidFill>
                  <a:schemeClr val="bg1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«Введение нового лексического материала по теме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spc="-300" dirty="0" smtClean="0">
                <a:solidFill>
                  <a:schemeClr val="bg1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«</a:t>
            </a:r>
            <a:r>
              <a:rPr lang="en-US" sz="4400" spc="-300" dirty="0" smtClean="0">
                <a:solidFill>
                  <a:schemeClr val="bg1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House. Furniture</a:t>
            </a:r>
            <a:r>
              <a:rPr lang="ru-RU" sz="4400" spc="-300" dirty="0" smtClean="0">
                <a:solidFill>
                  <a:schemeClr val="bg1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» </a:t>
            </a:r>
            <a:endParaRPr lang="en-US" sz="4400" spc="-300" dirty="0">
              <a:solidFill>
                <a:schemeClr val="bg1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9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" y="4646037"/>
            <a:ext cx="44323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Now I </a:t>
            </a:r>
            <a:r>
              <a:rPr lang="en-US" sz="2600" b="1" dirty="0"/>
              <a:t>know</a:t>
            </a:r>
            <a:r>
              <a:rPr lang="ru-RU" sz="2600" b="1" dirty="0"/>
              <a:t> _________ </a:t>
            </a:r>
            <a:r>
              <a:rPr lang="en-US" sz="2600" b="1" dirty="0"/>
              <a:t>words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6400" y="660401"/>
            <a:ext cx="42037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Tick up </a:t>
            </a:r>
            <a:r>
              <a:rPr lang="ru-RU" sz="4000" dirty="0"/>
              <a:t> «✓» </a:t>
            </a:r>
            <a:r>
              <a:rPr lang="en-US" sz="4000" dirty="0" smtClean="0"/>
              <a:t>the words you know.</a:t>
            </a:r>
          </a:p>
          <a:p>
            <a:endParaRPr lang="ru-RU" sz="4000" dirty="0" smtClean="0"/>
          </a:p>
          <a:p>
            <a:r>
              <a:rPr lang="ru-RU" sz="4000" dirty="0" smtClean="0"/>
              <a:t>Отметьте слова, которые знаешь</a:t>
            </a:r>
            <a:endParaRPr lang="en-US" sz="4000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75" y="1373446"/>
            <a:ext cx="3235951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190196"/>
              </p:ext>
            </p:extLst>
          </p:nvPr>
        </p:nvGraphicFramePr>
        <p:xfrm>
          <a:off x="7787626" y="129862"/>
          <a:ext cx="4013200" cy="6449568"/>
        </p:xfrm>
        <a:graphic>
          <a:graphicData uri="http://schemas.openxmlformats.org/drawingml/2006/table">
            <a:tbl>
              <a:tblPr firstRow="1" firstCol="1" bandRow="1"/>
              <a:tblGrid>
                <a:gridCol w="2397774"/>
                <a:gridCol w="1615426"/>
              </a:tblGrid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Words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Now I know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house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living 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bedroom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bathroom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kitchen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pantry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hall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wall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door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floor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carpet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table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sofa/couch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chair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armchair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bed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shelf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fireplace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lamp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picture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piano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188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5B55CD-8C7F-452B-9AE8-3D5D5C874348}"/>
              </a:ext>
            </a:extLst>
          </p:cNvPr>
          <p:cNvSpPr txBox="1"/>
          <p:nvPr/>
        </p:nvSpPr>
        <p:spPr bwMode="auto">
          <a:xfrm>
            <a:off x="6741440" y="1168400"/>
            <a:ext cx="49473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i="1" dirty="0" smtClean="0"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Homework</a:t>
            </a:r>
            <a:endParaRPr lang="en-US" sz="5400" i="1" dirty="0"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606" y="1653026"/>
            <a:ext cx="228152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Просканируй </a:t>
            </a:r>
          </a:p>
          <a:p>
            <a:pPr algn="ctr"/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QR-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код: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мебель\189827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1" y="2062808"/>
            <a:ext cx="3886200" cy="391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I:\Олеся\Конкурс\169995772837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606" y="2759074"/>
            <a:ext cx="2127394" cy="2244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510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E79655-719F-4242-909A-6869ADD16A36}"/>
              </a:ext>
            </a:extLst>
          </p:cNvPr>
          <p:cNvSpPr/>
          <p:nvPr/>
        </p:nvSpPr>
        <p:spPr>
          <a:xfrm>
            <a:off x="-88900" y="85389"/>
            <a:ext cx="6616700" cy="6772611"/>
          </a:xfrm>
          <a:prstGeom prst="rect">
            <a:avLst/>
          </a:prstGeom>
          <a:gradFill flip="none" rotWithShape="1">
            <a:gsLst>
              <a:gs pos="0">
                <a:srgbClr val="20537F">
                  <a:alpha val="80000"/>
                </a:srgbClr>
              </a:gs>
              <a:gs pos="50000">
                <a:srgbClr val="2C7D88">
                  <a:alpha val="80000"/>
                </a:srgbClr>
              </a:gs>
              <a:gs pos="100000">
                <a:srgbClr val="3DB692">
                  <a:alpha val="8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4F35EBC-83E4-4D1F-9B5C-03E7C0C58171}"/>
              </a:ext>
            </a:extLst>
          </p:cNvPr>
          <p:cNvSpPr txBox="1"/>
          <p:nvPr/>
        </p:nvSpPr>
        <p:spPr bwMode="auto">
          <a:xfrm>
            <a:off x="421890" y="211933"/>
            <a:ext cx="553441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i="1" dirty="0" smtClean="0">
                <a:solidFill>
                  <a:srgbClr val="FF0000"/>
                </a:solidFill>
                <a:latin typeface="Lato Black" panose="020F0A02020204030203" pitchFamily="34" charset="0"/>
                <a:ea typeface="Lato Black" panose="020F0502020204030203" pitchFamily="34" charset="0"/>
                <a:cs typeface="Times New Roman" panose="02020603050405020304" pitchFamily="18" charset="0"/>
              </a:rPr>
              <a:t>To </a:t>
            </a:r>
            <a:r>
              <a:rPr lang="en-US" sz="8000" i="1" dirty="0">
                <a:solidFill>
                  <a:srgbClr val="FF0000"/>
                </a:solidFill>
                <a:latin typeface="Lato Black" panose="020F0A02020204030203" pitchFamily="34" charset="0"/>
                <a:ea typeface="Lato Black" panose="020F0502020204030203" pitchFamily="34" charset="0"/>
                <a:cs typeface="Times New Roman" panose="02020603050405020304" pitchFamily="18" charset="0"/>
              </a:rPr>
              <a:t>s</a:t>
            </a:r>
            <a:r>
              <a:rPr lang="en-US" sz="8000" i="1" dirty="0" smtClean="0">
                <a:solidFill>
                  <a:srgbClr val="FF0000"/>
                </a:solidFill>
                <a:latin typeface="Lato Black" panose="020F0A02020204030203" pitchFamily="34" charset="0"/>
                <a:ea typeface="Lato Black" panose="020F0502020204030203" pitchFamily="34" charset="0"/>
                <a:cs typeface="Times New Roman" panose="02020603050405020304" pitchFamily="18" charset="0"/>
              </a:rPr>
              <a:t>et the goal </a:t>
            </a:r>
            <a:r>
              <a:rPr lang="en-US" sz="8000" i="1" dirty="0" smtClean="0">
                <a:solidFill>
                  <a:schemeClr val="bg1"/>
                </a:solidFill>
                <a:latin typeface="Lato Black" panose="020F0A02020204030203" pitchFamily="34" charset="0"/>
                <a:ea typeface="Lato Black" panose="020F0502020204030203" pitchFamily="34" charset="0"/>
                <a:cs typeface="Times New Roman" panose="02020603050405020304" pitchFamily="18" charset="0"/>
              </a:rPr>
              <a:t>– </a:t>
            </a:r>
            <a:r>
              <a:rPr lang="ru-RU" sz="8000" i="1" dirty="0" smtClean="0">
                <a:solidFill>
                  <a:schemeClr val="bg1"/>
                </a:solidFill>
                <a:latin typeface="Lato Black" panose="020F0A02020204030203" pitchFamily="34" charset="0"/>
                <a:ea typeface="Lato Black" panose="020F0502020204030203" pitchFamily="34" charset="0"/>
                <a:cs typeface="Times New Roman" panose="02020603050405020304" pitchFamily="18" charset="0"/>
              </a:rPr>
              <a:t>поставить цель</a:t>
            </a:r>
            <a:endParaRPr lang="en-US" sz="8000" i="1" dirty="0">
              <a:solidFill>
                <a:schemeClr val="bg1"/>
              </a:solidFill>
              <a:latin typeface="Lato Black" panose="020F0A02020204030203" pitchFamily="34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1088" y="444500"/>
            <a:ext cx="4850212" cy="598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01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7578" y="4646037"/>
            <a:ext cx="383692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/>
              <a:t>I know</a:t>
            </a:r>
            <a:r>
              <a:rPr lang="ru-RU" sz="2600" b="1" dirty="0"/>
              <a:t> _________ </a:t>
            </a:r>
            <a:r>
              <a:rPr lang="en-US" sz="2600" b="1" dirty="0"/>
              <a:t>words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400" y="660401"/>
            <a:ext cx="42037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Tick up </a:t>
            </a:r>
            <a:r>
              <a:rPr lang="ru-RU" sz="4000" dirty="0"/>
              <a:t> «✓» </a:t>
            </a:r>
            <a:r>
              <a:rPr lang="en-US" sz="4000" dirty="0" smtClean="0"/>
              <a:t>the words you know.</a:t>
            </a:r>
          </a:p>
          <a:p>
            <a:endParaRPr lang="ru-RU" sz="4000" dirty="0" smtClean="0"/>
          </a:p>
          <a:p>
            <a:r>
              <a:rPr lang="ru-RU" sz="4000" dirty="0" smtClean="0"/>
              <a:t>Отметьте слова, которые знаешь</a:t>
            </a:r>
            <a:endParaRPr lang="en-US" sz="4000" dirty="0" smtClean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75" y="1373446"/>
            <a:ext cx="3235951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980730"/>
              </p:ext>
            </p:extLst>
          </p:nvPr>
        </p:nvGraphicFramePr>
        <p:xfrm>
          <a:off x="7772401" y="658592"/>
          <a:ext cx="4013200" cy="6449568"/>
        </p:xfrm>
        <a:graphic>
          <a:graphicData uri="http://schemas.openxmlformats.org/drawingml/2006/table">
            <a:tbl>
              <a:tblPr firstRow="1" firstCol="1" bandRow="1"/>
              <a:tblGrid>
                <a:gridCol w="1257014"/>
                <a:gridCol w="2756186"/>
              </a:tblGrid>
              <a:tr h="215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know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Words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house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living 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bedroom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bathroom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kitchen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pantry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hall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wall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door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floor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carpet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table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sofa/couch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chair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armchair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bed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shelf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fireplace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lamp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picture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piano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05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klyuchenie-tikane-ostanovka-mehanicheskogo-sekundomera-3474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44700" y="673100"/>
            <a:ext cx="609600" cy="6096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254001"/>
            <a:ext cx="6276098" cy="6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08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4"/>
          <a:stretch>
            <a:fillRect/>
          </a:stretch>
        </p:blipFill>
        <p:spPr>
          <a:xfrm>
            <a:off x="674684" y="1028700"/>
            <a:ext cx="1484316" cy="16229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5731" y="2466976"/>
            <a:ext cx="809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lamp</a:t>
            </a:r>
            <a:endParaRPr lang="ru-RU" sz="2400" dirty="0"/>
          </a:p>
        </p:txBody>
      </p:sp>
      <p:pic>
        <p:nvPicPr>
          <p:cNvPr id="5131" name="Рисунок 2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44" y="3182345"/>
            <a:ext cx="1721193" cy="147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Рисунок 3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49" y="4822270"/>
            <a:ext cx="1454150" cy="144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Рисунок 4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417" y="2273300"/>
            <a:ext cx="2011229" cy="16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Рисунок 5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163" y="3429000"/>
            <a:ext cx="13335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Рисунок 6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908" y="4990546"/>
            <a:ext cx="1528486" cy="143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Рисунок 9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35" y="508000"/>
            <a:ext cx="1289038" cy="154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10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12" y="1359934"/>
            <a:ext cx="1322388" cy="141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tatic.freepik.com/free-photo/piano-clip-art_435730.jpg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842" y="2561192"/>
            <a:ext cx="1387117" cy="15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il_fi" descr="http://www.clipartguide.com/_small/1386-0903-0314-0309.jpg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61" y="1248293"/>
            <a:ext cx="1455739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g_hi" descr="http://t0.gstatic.com/images?q=tbn:ANd9GcTXfyXq8Smaz9yPrN4mXistdfL2MHdUo5o7MlFRWQVmMDBTVeuT1g">
            <a:hlinkClick r:id="rId44"/>
          </p:cNvPr>
          <p:cNvPicPr/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770" y="4518076"/>
            <a:ext cx="1016353" cy="137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38" descr="http://t0.gstatic.com/images?q=tbn:ANd9GcT5dJseLRtMRXNh5C0zOEAVvZ1v7ofzK_hBGNZEVB6eTY1cd6H850hwQZMfYw">
            <a:hlinkClick r:id="rId46"/>
          </p:cNvPr>
          <p:cNvPicPr/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1310" y="2651642"/>
            <a:ext cx="1322390" cy="14065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390900" y="234434"/>
            <a:ext cx="706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Furniture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08271" y="4221551"/>
            <a:ext cx="817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table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42275" y="6263850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clock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15558" y="3665280"/>
            <a:ext cx="1558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sofa/couch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60568" y="4806395"/>
            <a:ext cx="1068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picture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301" y="6269608"/>
            <a:ext cx="1301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armchair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226646" y="5827062"/>
            <a:ext cx="959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carpe</a:t>
            </a:r>
            <a:r>
              <a:rPr lang="en-US" dirty="0"/>
              <a:t>t</a:t>
            </a:r>
            <a:endParaRPr lang="ru-RU" dirty="0"/>
          </a:p>
        </p:txBody>
      </p:sp>
      <p:pic>
        <p:nvPicPr>
          <p:cNvPr id="26" name="Рисунок 25"/>
          <p:cNvPicPr/>
          <p:nvPr/>
        </p:nvPicPr>
        <p:blipFill>
          <a:blip r:embed="rId48"/>
          <a:stretch>
            <a:fillRect/>
          </a:stretch>
        </p:blipFill>
        <p:spPr>
          <a:xfrm>
            <a:off x="9699315" y="4691927"/>
            <a:ext cx="1753553" cy="125569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74684" y="5507517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shelf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394977" y="1930917"/>
            <a:ext cx="1270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fireplace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68995" y="2745266"/>
            <a:ext cx="1446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wardrobe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97732" y="4056411"/>
            <a:ext cx="888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piano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011521" y="3917912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TV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292067" y="2520952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bed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069035" y="5896621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chair</a:t>
            </a:r>
            <a:endParaRPr lang="ru-RU" sz="2400" dirty="0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6" y="3390614"/>
            <a:ext cx="2094604" cy="219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AUD-20231114-WA002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3793330" y="1129963"/>
            <a:ext cx="609600" cy="609600"/>
          </a:xfrm>
          <a:prstGeom prst="rect">
            <a:avLst/>
          </a:prstGeom>
        </p:spPr>
      </p:pic>
      <p:pic>
        <p:nvPicPr>
          <p:cNvPr id="23" name="armchair__gb_9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3039047" y="4669659"/>
            <a:ext cx="609600" cy="609600"/>
          </a:xfrm>
          <a:prstGeom prst="rect">
            <a:avLst/>
          </a:prstGeom>
        </p:spPr>
      </p:pic>
      <p:pic>
        <p:nvPicPr>
          <p:cNvPr id="24" name="carpet__gb_2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10780093" y="4377005"/>
            <a:ext cx="609600" cy="609600"/>
          </a:xfrm>
          <a:prstGeom prst="rect">
            <a:avLst/>
          </a:prstGeom>
        </p:spPr>
      </p:pic>
      <p:pic>
        <p:nvPicPr>
          <p:cNvPr id="25" name="chair__gb_3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8431845" y="4108450"/>
            <a:ext cx="609600" cy="609600"/>
          </a:xfrm>
          <a:prstGeom prst="rect">
            <a:avLst/>
          </a:prstGeom>
        </p:spPr>
      </p:pic>
      <p:pic>
        <p:nvPicPr>
          <p:cNvPr id="27" name="couch__gb_1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9476265" y="2096018"/>
            <a:ext cx="609600" cy="609600"/>
          </a:xfrm>
          <a:prstGeom prst="rect">
            <a:avLst/>
          </a:prstGeom>
        </p:spPr>
      </p:pic>
      <p:pic>
        <p:nvPicPr>
          <p:cNvPr id="28" name="sofa__gb_1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8965422" y="2474358"/>
            <a:ext cx="609600" cy="609600"/>
          </a:xfrm>
          <a:prstGeom prst="rect">
            <a:avLst/>
          </a:prstGeom>
        </p:spPr>
      </p:pic>
      <p:pic>
        <p:nvPicPr>
          <p:cNvPr id="29" name="fireplace__gb_1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11148068" y="419100"/>
            <a:ext cx="609600" cy="609600"/>
          </a:xfrm>
          <a:prstGeom prst="rect">
            <a:avLst/>
          </a:prstGeom>
        </p:spPr>
      </p:pic>
      <p:pic>
        <p:nvPicPr>
          <p:cNvPr id="30" name="lamp__gb_2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1183831" y="508000"/>
            <a:ext cx="609600" cy="609600"/>
          </a:xfrm>
          <a:prstGeom prst="rect">
            <a:avLst/>
          </a:prstGeom>
        </p:spPr>
      </p:pic>
      <p:pic>
        <p:nvPicPr>
          <p:cNvPr id="31" name="piano__gb_3.mp3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5639159" y="2273300"/>
            <a:ext cx="609600" cy="609600"/>
          </a:xfrm>
          <a:prstGeom prst="rect">
            <a:avLst/>
          </a:prstGeom>
        </p:spPr>
      </p:pic>
      <p:pic>
        <p:nvPicPr>
          <p:cNvPr id="32" name="picture__gb_1.mp3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7058772" y="3403600"/>
            <a:ext cx="609600" cy="609600"/>
          </a:xfrm>
          <a:prstGeom prst="rect">
            <a:avLst/>
          </a:prstGeom>
        </p:spPr>
      </p:pic>
      <p:pic>
        <p:nvPicPr>
          <p:cNvPr id="33" name="shelf__gb_2.mp3">
            <a:hlinkClick r:id="" action="ppaction://media"/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1412431" y="3429000"/>
            <a:ext cx="609600" cy="609600"/>
          </a:xfrm>
          <a:prstGeom prst="rect">
            <a:avLst/>
          </a:prstGeom>
        </p:spPr>
      </p:pic>
      <p:pic>
        <p:nvPicPr>
          <p:cNvPr id="34" name="table__gb_3.mp3">
            <a:hlinkClick r:id="" action="ppaction://media"/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3086100" y="2982617"/>
            <a:ext cx="609600" cy="609600"/>
          </a:xfrm>
          <a:prstGeom prst="rect">
            <a:avLst/>
          </a:prstGeom>
        </p:spPr>
      </p:pic>
      <p:pic>
        <p:nvPicPr>
          <p:cNvPr id="36" name="clock__gb_1.mp3">
            <a:hlinkClick r:id="" action="ppaction://media"/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5680462" y="5248921"/>
            <a:ext cx="609600" cy="609600"/>
          </a:xfrm>
          <a:prstGeom prst="rect">
            <a:avLst/>
          </a:prstGeom>
        </p:spPr>
      </p:pic>
      <p:pic>
        <p:nvPicPr>
          <p:cNvPr id="37" name="tv__gb_1.mp3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11582400" y="2366498"/>
            <a:ext cx="609600" cy="609600"/>
          </a:xfrm>
          <a:prstGeom prst="rect">
            <a:avLst/>
          </a:prstGeom>
        </p:spPr>
      </p:pic>
      <p:pic>
        <p:nvPicPr>
          <p:cNvPr id="38" name="wardrobe__gb_1.mp3">
            <a:hlinkClick r:id="" action="ppaction://media"/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8069035" y="974448"/>
            <a:ext cx="609600" cy="609600"/>
          </a:xfrm>
          <a:prstGeom prst="rect">
            <a:avLst/>
          </a:prstGeom>
        </p:spPr>
      </p:pic>
      <p:pic>
        <p:nvPicPr>
          <p:cNvPr id="39" name="vklyuchenie-tikane-ostanovka-mehanicheskogo-sekundomera-34749.mp3">
            <a:hlinkClick r:id="" action="ppaction://media"/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50"/>
          <a:stretch>
            <a:fillRect/>
          </a:stretch>
        </p:blipFill>
        <p:spPr>
          <a:xfrm>
            <a:off x="9460061" y="61898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3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7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49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6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9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96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4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91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94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91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123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862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 vol="80000">
                <p:cTn id="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862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 vol="80000">
                <p:cTn id="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862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audio>
              <p:cMediaNode vol="8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123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 vol="80000">
                <p:cTn id="9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3384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vol="8000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55190" y="1239026"/>
            <a:ext cx="1484316" cy="1622942"/>
          </a:xfrm>
          <a:prstGeom prst="rect">
            <a:avLst/>
          </a:prstGeom>
        </p:spPr>
      </p:pic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563" y="3046942"/>
            <a:ext cx="1721193" cy="147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084" y="4822270"/>
            <a:ext cx="1454150" cy="144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309" y="4994900"/>
            <a:ext cx="2011229" cy="16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297" y="3322379"/>
            <a:ext cx="13335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5" y="5179090"/>
            <a:ext cx="1528486" cy="143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5" y="1663530"/>
            <a:ext cx="1289038" cy="154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173" y="1607763"/>
            <a:ext cx="1322388" cy="141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tatic.freepik.com/free-photo/piano-clip-art_43573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07" y="1439563"/>
            <a:ext cx="1387117" cy="15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l_fi" descr="http://www.clipartguide.com/_small/1386-0903-0314-0309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491" y="1239026"/>
            <a:ext cx="1455739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rg_hi" descr="http://t0.gstatic.com/images?q=tbn:ANd9GcTXfyXq8Smaz9yPrN4mXistdfL2MHdUo5o7MlFRWQVmMDBTVeuT1g">
            <a:hlinkClick r:id="rId12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208" y="3443725"/>
            <a:ext cx="1016353" cy="137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38" descr="http://t0.gstatic.com/images?q=tbn:ANd9GcT5dJseLRtMRXNh5C0zOEAVvZ1v7ofzK_hBGNZEVB6eTY1cd6H850hwQZMfYw">
            <a:hlinkClick r:id="rId14"/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00" y="3443725"/>
            <a:ext cx="1322390" cy="140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/>
          <p:nvPr/>
        </p:nvPicPr>
        <p:blipFill>
          <a:blip r:embed="rId16"/>
          <a:stretch>
            <a:fillRect/>
          </a:stretch>
        </p:blipFill>
        <p:spPr>
          <a:xfrm>
            <a:off x="6767352" y="5268774"/>
            <a:ext cx="1753553" cy="1255693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768995" y="274526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sz="2400" dirty="0"/>
          </a:p>
        </p:txBody>
      </p:sp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90" y="2803190"/>
            <a:ext cx="2094604" cy="219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3100040" y="323334"/>
            <a:ext cx="5115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Furniture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716308" y="2144198"/>
            <a:ext cx="3491661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this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a/an …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801" y="450334"/>
            <a:ext cx="7797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Let’s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a rest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895" y="1389796"/>
            <a:ext cx="6882212" cy="450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14525" y="5925800"/>
            <a:ext cx="4842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hlinkClick r:id="rId3"/>
              </a:rPr>
              <a:t>https://www.youtube.com/watch?v=RuqvGiZi0qg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80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6DFB679-8266-4D2B-A782-F89B44918E77}"/>
              </a:ext>
            </a:extLst>
          </p:cNvPr>
          <p:cNvSpPr/>
          <p:nvPr/>
        </p:nvSpPr>
        <p:spPr>
          <a:xfrm>
            <a:off x="0" y="1"/>
            <a:ext cx="12192001" cy="2120899"/>
          </a:xfrm>
          <a:prstGeom prst="rect">
            <a:avLst/>
          </a:prstGeom>
          <a:gradFill flip="none" rotWithShape="1">
            <a:gsLst>
              <a:gs pos="0">
                <a:srgbClr val="20537F">
                  <a:alpha val="80000"/>
                </a:srgbClr>
              </a:gs>
              <a:gs pos="50000">
                <a:srgbClr val="2C7D88">
                  <a:alpha val="80000"/>
                </a:srgbClr>
              </a:gs>
              <a:gs pos="100000">
                <a:srgbClr val="3DB692">
                  <a:alpha val="8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F8E3F8-105E-4AD4-AC59-8008A54B6BAB}"/>
              </a:ext>
            </a:extLst>
          </p:cNvPr>
          <p:cNvSpPr txBox="1"/>
          <p:nvPr/>
        </p:nvSpPr>
        <p:spPr>
          <a:xfrm>
            <a:off x="1048805" y="3736403"/>
            <a:ext cx="4047451" cy="36933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600" dirty="0">
                <a:solidFill>
                  <a:schemeClr val="bg1"/>
                </a:solidFill>
                <a:latin typeface="Times New Roman" panose="02020603050405020304" pitchFamily="18" charset="0"/>
                <a:ea typeface="Lato Light" panose="020F0502020204030203" pitchFamily="34" charset="0"/>
                <a:cs typeface="Times New Roman" panose="02020603050405020304" pitchFamily="18" charset="0"/>
              </a:rPr>
              <a:t>ИННОВАЦИИ </a:t>
            </a:r>
            <a:endParaRPr lang="en-US" sz="2400" spc="600" dirty="0">
              <a:solidFill>
                <a:schemeClr val="bg1"/>
              </a:solidFill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1EBACC3-862A-40F5-86A9-11382FC06CBA}"/>
              </a:ext>
            </a:extLst>
          </p:cNvPr>
          <p:cNvSpPr txBox="1"/>
          <p:nvPr/>
        </p:nvSpPr>
        <p:spPr>
          <a:xfrm>
            <a:off x="2717800" y="1"/>
            <a:ext cx="7803168" cy="2554545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i="1" spc="-150" dirty="0" smtClean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  </a:t>
            </a:r>
            <a:r>
              <a:rPr lang="ru-RU" sz="10000" b="1" i="1" spc="-150" dirty="0" smtClean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Т</a:t>
            </a:r>
            <a:r>
              <a:rPr lang="en-US" sz="10000" b="1" i="1" spc="-15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ABOO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2716937"/>
            <a:ext cx="660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 …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isn’t …(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не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can …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Я могу …)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can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(Я не могу …)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(Оно может …)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 (Оно не может …)</a:t>
            </a:r>
          </a:p>
        </p:txBody>
      </p:sp>
      <p:pic>
        <p:nvPicPr>
          <p:cNvPr id="11" name="il_fi" descr="http://www.clipartguide.com/_small/1386-0903-0314-03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54546"/>
            <a:ext cx="2692400" cy="211905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" y="830521"/>
            <a:ext cx="10820400" cy="1010980"/>
          </a:xfrm>
        </p:spPr>
      </p:sp>
      <p:sp>
        <p:nvSpPr>
          <p:cNvPr id="14" name="Прямоугольник 13"/>
          <p:cNvSpPr/>
          <p:nvPr/>
        </p:nvSpPr>
        <p:spPr>
          <a:xfrm>
            <a:off x="917667" y="4734342"/>
            <a:ext cx="36002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can’t say :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bedroom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sleep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6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xmlns="" id="{60E79655-719F-4242-909A-6869ADD16A36}"/>
              </a:ext>
            </a:extLst>
          </p:cNvPr>
          <p:cNvSpPr/>
          <p:nvPr/>
        </p:nvSpPr>
        <p:spPr>
          <a:xfrm>
            <a:off x="5905500" y="1"/>
            <a:ext cx="6286500" cy="6858000"/>
          </a:xfrm>
          <a:prstGeom prst="rect">
            <a:avLst/>
          </a:prstGeom>
          <a:gradFill flip="none" rotWithShape="1">
            <a:gsLst>
              <a:gs pos="0">
                <a:srgbClr val="20537F">
                  <a:alpha val="80000"/>
                </a:srgbClr>
              </a:gs>
              <a:gs pos="50000">
                <a:srgbClr val="2C7D88">
                  <a:alpha val="80000"/>
                </a:srgbClr>
              </a:gs>
              <a:gs pos="100000">
                <a:srgbClr val="3DB692">
                  <a:alpha val="8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solidFill>
                  <a:srgbClr val="FF0000"/>
                </a:solidFill>
              </a:rPr>
              <a:t>to seem up </a:t>
            </a:r>
            <a:r>
              <a:rPr lang="en-US" sz="9600" dirty="0"/>
              <a:t>– </a:t>
            </a:r>
            <a:endParaRPr lang="ru-RU" sz="9600" dirty="0" smtClean="0"/>
          </a:p>
          <a:p>
            <a:pPr algn="ctr"/>
            <a:r>
              <a:rPr lang="ru-RU" sz="9600" dirty="0" smtClean="0"/>
              <a:t>подвести </a:t>
            </a:r>
            <a:r>
              <a:rPr lang="ru-RU" sz="9600" dirty="0"/>
              <a:t>итоги</a:t>
            </a:r>
          </a:p>
          <a:p>
            <a:pPr algn="ctr"/>
            <a:endParaRPr lang="en-SG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489585" y="266700"/>
            <a:ext cx="5314315" cy="541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7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916</TotalTime>
  <Words>228</Words>
  <Application>Microsoft Office PowerPoint</Application>
  <PresentationFormat>Произвольный</PresentationFormat>
  <Paragraphs>123</Paragraphs>
  <Slides>11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LDDX</dc:creator>
  <cp:lastModifiedBy>User</cp:lastModifiedBy>
  <cp:revision>419</cp:revision>
  <dcterms:created xsi:type="dcterms:W3CDTF">2018-02-15T12:13:41Z</dcterms:created>
  <dcterms:modified xsi:type="dcterms:W3CDTF">2024-01-04T16:36:24Z</dcterms:modified>
</cp:coreProperties>
</file>