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Любовная лирика .С.Пушкина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Составила Склярова Л.В., учитель русского языка и литературы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Анна Керн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sz="2400" b="1" dirty="0" smtClean="0"/>
              <a:t>Анна Керн – дочь помещика П.М.Полторацкого, выдавшего ее в 17 лет за 52-летнего генерала Е.Ф.Керна.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400" b="1" dirty="0" smtClean="0"/>
              <a:t>  Впервые 19-летний Пушкин встретил Анну Керн на одном из вечеров в Петербурге в 1819 году. Вторая встреча произошла в 1825 году в </a:t>
            </a:r>
            <a:r>
              <a:rPr lang="ru-RU" sz="2400" b="1" dirty="0" err="1" smtClean="0"/>
              <a:t>Тригорском</a:t>
            </a:r>
            <a:r>
              <a:rPr lang="ru-RU" sz="2400" b="1" dirty="0" smtClean="0"/>
              <a:t>, а при  расставании поэт преподнес ей экземпляр второй главы «Евгения Онегина» и ставшими знаменитыми стихи:</a:t>
            </a: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Я помню чудное мгновенье:</a:t>
            </a:r>
            <a:b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Передо мной явилась ты,</a:t>
            </a:r>
            <a:b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Как  мимолетное виденье, </a:t>
            </a:r>
            <a:b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Как гений чистой красоты.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Наталья Николаевна Гончарова</a:t>
            </a:r>
            <a:endParaRPr lang="ru-RU" dirty="0"/>
          </a:p>
        </p:txBody>
      </p:sp>
      <p:pic>
        <p:nvPicPr>
          <p:cNvPr id="3074" name="Picture 2" descr="C:\Users\Людмила\Desktop\ae8561cacaa1b6b1b3af3ce897ca4d5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71044" y="1600200"/>
            <a:ext cx="360191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Наталья Николаевна Гончарова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/>
              <a:t>Наталья Гончарова - с 18 февраля 1831 года жена А.С.Пушкина, с 1844 года - жена П.П. </a:t>
            </a:r>
            <a:r>
              <a:rPr lang="ru-RU" sz="2400" b="1" dirty="0" err="1" smtClean="0"/>
              <a:t>Ланского</a:t>
            </a:r>
            <a:r>
              <a:rPr lang="ru-RU" sz="2400" b="1" dirty="0" smtClean="0"/>
              <a:t>.  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smtClean="0"/>
              <a:t>Пушкин увидел Наталью Николаевну на балу в первый же год появления ее в московском свете, в 1828 году. И тогда же поэт сказал, что участь его будет навеки связана с нею. «Когда я увидел ее в первый раз, красоту ее едва начинали замечать в свете. Я полюбил ее, голова у меня закружилась, я сделал предложение»,- писал Пушкин матери Натальи Николаевны  Н.И.Гончаровой 5 апреля 1830 года.</a:t>
            </a:r>
            <a:r>
              <a:rPr lang="ru-RU" sz="2600" b="1" dirty="0" smtClean="0"/>
              <a:t>             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«На </a:t>
            </a:r>
            <a:r>
              <a:rPr lang="ru-RU" dirty="0" smtClean="0"/>
              <a:t>холмах </a:t>
            </a:r>
            <a:r>
              <a:rPr lang="ru-RU" dirty="0" smtClean="0"/>
              <a:t>Грузии…»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холмах Грузии лежит ночная мгла;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Шумит </a:t>
            </a:r>
            <a:r>
              <a:rPr lang="ru-RU" sz="2400" dirty="0" err="1" smtClean="0"/>
              <a:t>Арагва</a:t>
            </a:r>
            <a:r>
              <a:rPr lang="ru-RU" sz="2400" dirty="0" smtClean="0"/>
              <a:t> предо мною.</a:t>
            </a:r>
            <a:br>
              <a:rPr lang="ru-RU" sz="2400" dirty="0" smtClean="0"/>
            </a:br>
            <a:r>
              <a:rPr lang="ru-RU" sz="2400" dirty="0" smtClean="0"/>
              <a:t>Мне грустно и легко; печаль моя светла;</a:t>
            </a:r>
            <a:br>
              <a:rPr lang="ru-RU" sz="2400" dirty="0" smtClean="0"/>
            </a:br>
            <a:r>
              <a:rPr lang="ru-RU" sz="2400" dirty="0" smtClean="0"/>
              <a:t>Печаль моя полна тобою,</a:t>
            </a:r>
            <a:br>
              <a:rPr lang="ru-RU" sz="2400" dirty="0" smtClean="0"/>
            </a:br>
            <a:r>
              <a:rPr lang="ru-RU" sz="2400" dirty="0" smtClean="0"/>
              <a:t>Тобой, одной тобой... Унынья моего</a:t>
            </a:r>
            <a:br>
              <a:rPr lang="ru-RU" sz="2400" dirty="0" smtClean="0"/>
            </a:br>
            <a:r>
              <a:rPr lang="ru-RU" sz="2400" dirty="0" smtClean="0"/>
              <a:t>Ничто не мучит, не тревожит,</a:t>
            </a:r>
            <a:br>
              <a:rPr lang="ru-RU" sz="2400" dirty="0" smtClean="0"/>
            </a:br>
            <a:r>
              <a:rPr lang="ru-RU" sz="2400" dirty="0" smtClean="0"/>
              <a:t>И сердце вновь горит и любит — оттого,</a:t>
            </a:r>
            <a:br>
              <a:rPr lang="ru-RU" sz="2400" dirty="0" smtClean="0"/>
            </a:br>
            <a:r>
              <a:rPr lang="ru-RU" sz="2400" dirty="0" smtClean="0"/>
              <a:t>Что не любить оно не может.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любовь?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Нежность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Верность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Самопожертвование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Жизнь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Слезы, грусть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Счастье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поддержка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Любовная лирика занимает особое место в творчестве Пушкина. Восторженные признания и шутливые уверения, страсть и ревность, нежность и досада, какое-то особенное благородство чувства, самозабвение и самоотверженность пронизывают стихи, обращенные к женщинам, которых любил, которыми восхищался поэт.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Я вас любил безмолвно, безнадежно,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То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робостью,то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ревностью томим;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Я вас любил так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искренно,так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нежно,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Как дай вам Бог любимой быть другим.           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Бакунина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1026" name="Picture 2" descr="C:\Users\Людмила\Desktop\Пуш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62484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Бакунина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latin typeface="Times New Roman" pitchFamily="18" charset="0"/>
              </a:rPr>
              <a:t>Екатерина Бакунина (в замужестве Полторацкая) - сестра А.П.Бакунина, товарища Пушкина по Лицею. Пушкин впервые увидел ее в Царском Селе: она жила там летом 1815 года и часто бывала на лицейских праздниках. Бакунина – первая юношеская любовь поэта. К ней обращены многие стихи и элегии 1815-1817 годов. Вспоминая свою юность, поэт писал: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те дни…»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те дни…в те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дни,когда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впервые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Заметил я черты живые          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Прелестной девы, и любовь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Младую взволновала кровь,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я,тоскуя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безмятежно,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Томясь обманом пылких снов,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Везде искал ее следов,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ней задумывался нежно,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Весь день минутной встречи ждал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счастье тайных мук узнал…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Елизавета Воронцова</a:t>
            </a:r>
            <a:endParaRPr lang="ru-RU" dirty="0"/>
          </a:p>
        </p:txBody>
      </p:sp>
      <p:pic>
        <p:nvPicPr>
          <p:cNvPr id="4" name="Picture 6" descr="voronc_b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9400" y="1905000"/>
            <a:ext cx="2581275" cy="3429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Воронцова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Одна из самых богатых и очаровательных женщин своего времени. Увлечение Воронцовой оставило глубокий след в творчестве Пушкина. Когда в 1824 году Пушкин покидал Одессу, Воронцова подарила ему перстень - талисман с сердоликовой печаткой, которым поэт дорожил. Перстень был на нем и в день его </a:t>
            </a:r>
            <a:r>
              <a:rPr lang="ru-RU" sz="2400" b="1" dirty="0" smtClean="0"/>
              <a:t>последней дуэли</a:t>
            </a:r>
          </a:p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Храни меня, мой талисман,                    </a:t>
            </a:r>
            <a:br>
              <a:rPr lang="ru-RU" sz="2400" dirty="0" smtClean="0">
                <a:solidFill>
                  <a:schemeClr val="accent2"/>
                </a:solidFill>
              </a:rPr>
            </a:br>
            <a:r>
              <a:rPr lang="ru-RU" sz="2400" dirty="0" smtClean="0">
                <a:solidFill>
                  <a:schemeClr val="accent2"/>
                </a:solidFill>
              </a:rPr>
              <a:t>Храни меня во дни гоненья,</a:t>
            </a:r>
            <a:br>
              <a:rPr lang="ru-RU" sz="2400" dirty="0" smtClean="0">
                <a:solidFill>
                  <a:schemeClr val="accent2"/>
                </a:solidFill>
              </a:rPr>
            </a:br>
            <a:r>
              <a:rPr lang="ru-RU" sz="2400" dirty="0" smtClean="0">
                <a:solidFill>
                  <a:schemeClr val="accent2"/>
                </a:solidFill>
              </a:rPr>
              <a:t>Во дни раскаянья, волненья:</a:t>
            </a:r>
            <a:br>
              <a:rPr lang="ru-RU" sz="2400" dirty="0" smtClean="0">
                <a:solidFill>
                  <a:schemeClr val="accent2"/>
                </a:solidFill>
              </a:rPr>
            </a:br>
            <a:r>
              <a:rPr lang="ru-RU" sz="2400" dirty="0" smtClean="0">
                <a:solidFill>
                  <a:schemeClr val="accent2"/>
                </a:solidFill>
              </a:rPr>
              <a:t>Ты в день печали был мне дан.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ramond" pitchFamily="18" charset="0"/>
              </a:rPr>
              <a:t>Анна Керн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2050" name="Picture 2" descr="C:\Users\Людмила\Desktop\71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77592" y="1600200"/>
            <a:ext cx="338881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429</Words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Любовная лирика .С.Пушкина </vt:lpstr>
      <vt:lpstr>Что такое любовь?</vt:lpstr>
      <vt:lpstr>Слайд 3</vt:lpstr>
      <vt:lpstr>Екатерина Бакунина</vt:lpstr>
      <vt:lpstr>Екатерина Бакунина</vt:lpstr>
      <vt:lpstr>«В те дни…»</vt:lpstr>
      <vt:lpstr>Елизавета Воронцова</vt:lpstr>
      <vt:lpstr>Екатерина Воронцова </vt:lpstr>
      <vt:lpstr>Анна Керн</vt:lpstr>
      <vt:lpstr>Анна Керн</vt:lpstr>
      <vt:lpstr>Наталья Николаевна Гончарова</vt:lpstr>
      <vt:lpstr>Наталья Николаевна Гончарова</vt:lpstr>
      <vt:lpstr>«На холмах Грузии…»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Людмила</cp:lastModifiedBy>
  <cp:revision>19</cp:revision>
  <dcterms:created xsi:type="dcterms:W3CDTF">2013-10-20T14:43:13Z</dcterms:created>
  <dcterms:modified xsi:type="dcterms:W3CDTF">2024-01-04T16:33:54Z</dcterms:modified>
</cp:coreProperties>
</file>