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3" r:id="rId5"/>
    <p:sldId id="262" r:id="rId6"/>
    <p:sldId id="265" r:id="rId7"/>
    <p:sldId id="266" r:id="rId8"/>
    <p:sldId id="261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BFC67-8F1A-4CE5-9932-503FA2492830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6CE79-B477-49D9-9FDB-E34664387A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040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6CE79-B477-49D9-9FDB-E34664387A0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718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6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16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628800"/>
            <a:ext cx="7558608" cy="144016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Тематический комплекс «Осень». Автоматизация звука </a:t>
            </a:r>
            <a:r>
              <a:rPr lang="en-US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941168"/>
            <a:ext cx="4176464" cy="697632"/>
          </a:xfrm>
        </p:spPr>
        <p:txBody>
          <a:bodyPr>
            <a:normAutofit fontScale="92500"/>
          </a:bodyPr>
          <a:lstStyle/>
          <a:p>
            <a:pPr algn="l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Разработала: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Кадыкова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Оксана Викторовна учитель-логопед первой категории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44000"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яблон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995598" cy="6858000"/>
          </a:xfrm>
          <a:prstGeom prst="rect">
            <a:avLst/>
          </a:prstGeom>
        </p:spPr>
      </p:pic>
      <p:pic>
        <p:nvPicPr>
          <p:cNvPr id="17" name="Рисунок 16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3500438"/>
            <a:ext cx="1188814" cy="1285860"/>
          </a:xfrm>
          <a:prstGeom prst="rect">
            <a:avLst/>
          </a:prstGeom>
        </p:spPr>
      </p:pic>
      <p:pic>
        <p:nvPicPr>
          <p:cNvPr id="18" name="Рисунок 17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285992"/>
            <a:ext cx="1188814" cy="1285860"/>
          </a:xfrm>
          <a:prstGeom prst="rect">
            <a:avLst/>
          </a:prstGeom>
        </p:spPr>
      </p:pic>
      <p:pic>
        <p:nvPicPr>
          <p:cNvPr id="19" name="Рисунок 18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1785926"/>
            <a:ext cx="1188814" cy="1285860"/>
          </a:xfrm>
          <a:prstGeom prst="rect">
            <a:avLst/>
          </a:prstGeom>
        </p:spPr>
      </p:pic>
      <p:pic>
        <p:nvPicPr>
          <p:cNvPr id="20" name="Рисунок 19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071810"/>
            <a:ext cx="1188814" cy="1285860"/>
          </a:xfrm>
          <a:prstGeom prst="rect">
            <a:avLst/>
          </a:prstGeom>
        </p:spPr>
      </p:pic>
      <p:pic>
        <p:nvPicPr>
          <p:cNvPr id="21" name="Рисунок 20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3714752"/>
            <a:ext cx="1188814" cy="1285860"/>
          </a:xfrm>
          <a:prstGeom prst="rect">
            <a:avLst/>
          </a:prstGeom>
        </p:spPr>
      </p:pic>
      <p:pic>
        <p:nvPicPr>
          <p:cNvPr id="22" name="Рисунок 21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857232"/>
            <a:ext cx="1188814" cy="1285860"/>
          </a:xfrm>
          <a:prstGeom prst="rect">
            <a:avLst/>
          </a:prstGeom>
        </p:spPr>
      </p:pic>
      <p:pic>
        <p:nvPicPr>
          <p:cNvPr id="23" name="Рисунок 22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500042"/>
            <a:ext cx="1188814" cy="1285860"/>
          </a:xfrm>
          <a:prstGeom prst="rect">
            <a:avLst/>
          </a:prstGeom>
        </p:spPr>
      </p:pic>
      <p:pic>
        <p:nvPicPr>
          <p:cNvPr id="24" name="Рисунок 23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214422"/>
            <a:ext cx="1188814" cy="1285860"/>
          </a:xfrm>
          <a:prstGeom prst="rect">
            <a:avLst/>
          </a:prstGeom>
        </p:spPr>
      </p:pic>
      <p:pic>
        <p:nvPicPr>
          <p:cNvPr id="25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4480" y="1142984"/>
            <a:ext cx="928694" cy="571504"/>
          </a:xfrm>
          <a:prstGeom prst="rect">
            <a:avLst/>
          </a:prstGeom>
        </p:spPr>
      </p:pic>
      <p:pic>
        <p:nvPicPr>
          <p:cNvPr id="26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00364" y="2071678"/>
            <a:ext cx="1000131" cy="724563"/>
          </a:xfrm>
          <a:prstGeom prst="rect">
            <a:avLst/>
          </a:prstGeom>
        </p:spPr>
      </p:pic>
      <p:pic>
        <p:nvPicPr>
          <p:cNvPr id="27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57554" y="785794"/>
            <a:ext cx="785818" cy="787993"/>
          </a:xfrm>
          <a:prstGeom prst="rect">
            <a:avLst/>
          </a:prstGeom>
        </p:spPr>
      </p:pic>
      <p:pic>
        <p:nvPicPr>
          <p:cNvPr id="28" name="object 21"/>
          <p:cNvPicPr>
            <a:picLocks noGrp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4714876" y="1500174"/>
            <a:ext cx="1071570" cy="561735"/>
          </a:xfrm>
          <a:prstGeom prst="rect">
            <a:avLst/>
          </a:prstGeom>
        </p:spPr>
      </p:pic>
      <p:pic>
        <p:nvPicPr>
          <p:cNvPr id="29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00100" y="2571744"/>
            <a:ext cx="714380" cy="785818"/>
          </a:xfrm>
          <a:prstGeom prst="rect">
            <a:avLst/>
          </a:prstGeom>
        </p:spPr>
      </p:pic>
      <p:pic>
        <p:nvPicPr>
          <p:cNvPr id="31" name="object 2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071670" y="3714752"/>
            <a:ext cx="1071570" cy="857256"/>
          </a:xfrm>
          <a:prstGeom prst="rect">
            <a:avLst/>
          </a:prstGeom>
        </p:spPr>
      </p:pic>
      <p:pic>
        <p:nvPicPr>
          <p:cNvPr id="32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643306" y="3929066"/>
            <a:ext cx="1143008" cy="928694"/>
          </a:xfrm>
          <a:prstGeom prst="rect">
            <a:avLst/>
          </a:prstGeom>
        </p:spPr>
      </p:pic>
      <p:pic>
        <p:nvPicPr>
          <p:cNvPr id="33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072066" y="3429000"/>
            <a:ext cx="1071570" cy="785818"/>
          </a:xfrm>
          <a:prstGeom prst="rect">
            <a:avLst/>
          </a:prstGeom>
        </p:spPr>
      </p:pic>
      <p:sp>
        <p:nvSpPr>
          <p:cNvPr id="2" name="Выноска-облако 1"/>
          <p:cNvSpPr/>
          <p:nvPr/>
        </p:nvSpPr>
        <p:spPr>
          <a:xfrm>
            <a:off x="5166407" y="90329"/>
            <a:ext cx="3977593" cy="164306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928670"/>
            <a:ext cx="321471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мелкой моторики «Ходит осень по дорожке»</a:t>
            </a:r>
            <a:endParaRPr lang="ru-RU" dirty="0"/>
          </a:p>
        </p:txBody>
      </p:sp>
      <p:pic>
        <p:nvPicPr>
          <p:cNvPr id="7" name="Содержимое 6" descr="N2tTWyloxx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76" y="2071678"/>
            <a:ext cx="3680798" cy="2449605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00100" y="2000240"/>
            <a:ext cx="3571900" cy="4125923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Ветер по лесу летал,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Ветер листики считал: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 Круговые движения шарика между ладонями.)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Вот дубовый,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Вот кленовый,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Вот рябиновый резной,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Вот с березки – золотой,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Вот последний лист с осинки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Ветер бросил на тропинку.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 Поочередно надевают колечко на пальчики, начиная с мизинца правой руки.)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Листочек потерялся (произнеси правильно звук Ш)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2404566"/>
            <a:ext cx="8820472" cy="3976761"/>
          </a:xfrm>
          <a:custGeom>
            <a:avLst/>
            <a:gdLst>
              <a:gd name="connsiteX0" fmla="*/ 1702583 w 9628912"/>
              <a:gd name="connsiteY0" fmla="*/ 153807 h 3860990"/>
              <a:gd name="connsiteX1" fmla="*/ 8657860 w 9628912"/>
              <a:gd name="connsiteY1" fmla="*/ 17620 h 3860990"/>
              <a:gd name="connsiteX2" fmla="*/ 8803775 w 9628912"/>
              <a:gd name="connsiteY2" fmla="*/ 504003 h 3860990"/>
              <a:gd name="connsiteX3" fmla="*/ 1449664 w 9628912"/>
              <a:gd name="connsiteY3" fmla="*/ 766650 h 3860990"/>
              <a:gd name="connsiteX4" fmla="*/ 632541 w 9628912"/>
              <a:gd name="connsiteY4" fmla="*/ 1554590 h 3860990"/>
              <a:gd name="connsiteX5" fmla="*/ 8706498 w 9628912"/>
              <a:gd name="connsiteY5" fmla="*/ 1554590 h 3860990"/>
              <a:gd name="connsiteX6" fmla="*/ 8414668 w 9628912"/>
              <a:gd name="connsiteY6" fmla="*/ 1875603 h 3860990"/>
              <a:gd name="connsiteX7" fmla="*/ 690907 w 9628912"/>
              <a:gd name="connsiteY7" fmla="*/ 2089612 h 3860990"/>
              <a:gd name="connsiteX8" fmla="*/ 2685077 w 9628912"/>
              <a:gd name="connsiteY8" fmla="*/ 2780276 h 3860990"/>
              <a:gd name="connsiteX9" fmla="*/ 8842685 w 9628912"/>
              <a:gd name="connsiteY9" fmla="*/ 2566267 h 3860990"/>
              <a:gd name="connsiteX10" fmla="*/ 8638405 w 9628912"/>
              <a:gd name="connsiteY10" fmla="*/ 2955373 h 3860990"/>
              <a:gd name="connsiteX11" fmla="*/ 866005 w 9628912"/>
              <a:gd name="connsiteY11" fmla="*/ 3286114 h 3860990"/>
              <a:gd name="connsiteX12" fmla="*/ 2091690 w 9628912"/>
              <a:gd name="connsiteY12" fmla="*/ 3684948 h 3860990"/>
              <a:gd name="connsiteX13" fmla="*/ 8181205 w 9628912"/>
              <a:gd name="connsiteY13" fmla="*/ 3850318 h 3860990"/>
              <a:gd name="connsiteX14" fmla="*/ 8307664 w 9628912"/>
              <a:gd name="connsiteY14" fmla="*/ 3830863 h 386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628912" h="3860990">
                <a:moveTo>
                  <a:pt x="1702583" y="153807"/>
                </a:moveTo>
                <a:cubicBezTo>
                  <a:pt x="4588455" y="56530"/>
                  <a:pt x="7474328" y="-40746"/>
                  <a:pt x="8657860" y="17620"/>
                </a:cubicBezTo>
                <a:cubicBezTo>
                  <a:pt x="9841392" y="75986"/>
                  <a:pt x="10005141" y="379165"/>
                  <a:pt x="8803775" y="504003"/>
                </a:cubicBezTo>
                <a:cubicBezTo>
                  <a:pt x="7602409" y="628841"/>
                  <a:pt x="2811536" y="591552"/>
                  <a:pt x="1449664" y="766650"/>
                </a:cubicBezTo>
                <a:cubicBezTo>
                  <a:pt x="87792" y="941748"/>
                  <a:pt x="-576931" y="1423267"/>
                  <a:pt x="632541" y="1554590"/>
                </a:cubicBezTo>
                <a:cubicBezTo>
                  <a:pt x="1842013" y="1685913"/>
                  <a:pt x="7409477" y="1501088"/>
                  <a:pt x="8706498" y="1554590"/>
                </a:cubicBezTo>
                <a:cubicBezTo>
                  <a:pt x="10003519" y="1608092"/>
                  <a:pt x="9750600" y="1786433"/>
                  <a:pt x="8414668" y="1875603"/>
                </a:cubicBezTo>
                <a:cubicBezTo>
                  <a:pt x="7078736" y="1964773"/>
                  <a:pt x="1645839" y="1938833"/>
                  <a:pt x="690907" y="2089612"/>
                </a:cubicBezTo>
                <a:cubicBezTo>
                  <a:pt x="-264025" y="2240391"/>
                  <a:pt x="1326447" y="2700834"/>
                  <a:pt x="2685077" y="2780276"/>
                </a:cubicBezTo>
                <a:cubicBezTo>
                  <a:pt x="4043707" y="2859719"/>
                  <a:pt x="7850464" y="2537084"/>
                  <a:pt x="8842685" y="2566267"/>
                </a:cubicBezTo>
                <a:cubicBezTo>
                  <a:pt x="9834906" y="2595450"/>
                  <a:pt x="9967852" y="2835399"/>
                  <a:pt x="8638405" y="2955373"/>
                </a:cubicBezTo>
                <a:cubicBezTo>
                  <a:pt x="7308958" y="3075347"/>
                  <a:pt x="1957124" y="3164518"/>
                  <a:pt x="866005" y="3286114"/>
                </a:cubicBezTo>
                <a:cubicBezTo>
                  <a:pt x="-225114" y="3407710"/>
                  <a:pt x="872490" y="3590914"/>
                  <a:pt x="2091690" y="3684948"/>
                </a:cubicBezTo>
                <a:cubicBezTo>
                  <a:pt x="3310890" y="3778982"/>
                  <a:pt x="7145209" y="3825999"/>
                  <a:pt x="8181205" y="3850318"/>
                </a:cubicBezTo>
                <a:cubicBezTo>
                  <a:pt x="9217201" y="3874637"/>
                  <a:pt x="8762432" y="3852750"/>
                  <a:pt x="8307664" y="3830863"/>
                </a:cubicBezTo>
              </a:path>
            </a:pathLst>
          </a:cu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User\Downloads\27298907700021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8"/>
          <a:stretch/>
        </p:blipFill>
        <p:spPr bwMode="auto">
          <a:xfrm>
            <a:off x="4618037" y="5589240"/>
            <a:ext cx="4525963" cy="175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ject 9"/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258" y="980728"/>
            <a:ext cx="1944216" cy="19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  слоги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0667" y="1985324"/>
            <a:ext cx="1660381" cy="1652833"/>
          </a:xfrm>
          <a:prstGeom prst="rect">
            <a:avLst/>
          </a:prstGeom>
        </p:spPr>
      </p:pic>
      <p:pic>
        <p:nvPicPr>
          <p:cNvPr id="6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87824" y="1997458"/>
            <a:ext cx="1660381" cy="1652833"/>
          </a:xfrm>
          <a:prstGeom prst="rect">
            <a:avLst/>
          </a:prstGeom>
        </p:spPr>
      </p:pic>
      <p:pic>
        <p:nvPicPr>
          <p:cNvPr id="7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48064" y="1910995"/>
            <a:ext cx="1660381" cy="1652833"/>
          </a:xfrm>
          <a:prstGeom prst="rect">
            <a:avLst/>
          </a:prstGeom>
        </p:spPr>
      </p:pic>
      <p:pic>
        <p:nvPicPr>
          <p:cNvPr id="8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92280" y="1735849"/>
            <a:ext cx="1660381" cy="1652833"/>
          </a:xfrm>
          <a:prstGeom prst="rect">
            <a:avLst/>
          </a:prstGeom>
        </p:spPr>
      </p:pic>
      <p:pic>
        <p:nvPicPr>
          <p:cNvPr id="9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9126" y="3933055"/>
            <a:ext cx="1660381" cy="1652833"/>
          </a:xfrm>
          <a:prstGeom prst="rect">
            <a:avLst/>
          </a:prstGeom>
        </p:spPr>
      </p:pic>
      <p:pic>
        <p:nvPicPr>
          <p:cNvPr id="10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3848" y="3936604"/>
            <a:ext cx="1660381" cy="1652833"/>
          </a:xfrm>
          <a:prstGeom prst="rect">
            <a:avLst/>
          </a:prstGeom>
        </p:spPr>
      </p:pic>
      <p:pic>
        <p:nvPicPr>
          <p:cNvPr id="11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77330" y="3933056"/>
            <a:ext cx="1660381" cy="1652833"/>
          </a:xfrm>
          <a:prstGeom prst="rect">
            <a:avLst/>
          </a:prstGeom>
        </p:spPr>
      </p:pic>
      <p:pic>
        <p:nvPicPr>
          <p:cNvPr id="12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36296" y="3815461"/>
            <a:ext cx="1660381" cy="16528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6655" y="2550131"/>
            <a:ext cx="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ША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54418" y="236569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9962" y="262730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0202" y="250957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ШЭ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7585" y="4654251"/>
            <a:ext cx="1403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27883" y="4625068"/>
            <a:ext cx="1012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3388" y="4641878"/>
            <a:ext cx="1012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68344" y="4641877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17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 белке собрать шишки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1495289"/>
            <a:ext cx="1942276" cy="2147806"/>
          </a:xfrm>
          <a:prstGeom prst="rect">
            <a:avLst/>
          </a:prstGeom>
        </p:spPr>
      </p:pic>
      <p:pic>
        <p:nvPicPr>
          <p:cNvPr id="5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97328" y="1495289"/>
            <a:ext cx="1942276" cy="2147806"/>
          </a:xfrm>
          <a:prstGeom prst="rect">
            <a:avLst/>
          </a:prstGeom>
        </p:spPr>
      </p:pic>
      <p:pic>
        <p:nvPicPr>
          <p:cNvPr id="6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4048" y="1495289"/>
            <a:ext cx="1942276" cy="214780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4031748"/>
            <a:ext cx="1942276" cy="2147806"/>
          </a:xfrm>
          <a:prstGeom prst="rect">
            <a:avLst/>
          </a:prstGeom>
        </p:spPr>
      </p:pic>
      <p:pic>
        <p:nvPicPr>
          <p:cNvPr id="8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97328" y="4005064"/>
            <a:ext cx="1942276" cy="2147806"/>
          </a:xfrm>
          <a:prstGeom prst="rect">
            <a:avLst/>
          </a:prstGeom>
        </p:spPr>
      </p:pic>
      <p:pic>
        <p:nvPicPr>
          <p:cNvPr id="9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4048" y="4005064"/>
            <a:ext cx="1942276" cy="2147806"/>
          </a:xfrm>
          <a:prstGeom prst="rect">
            <a:avLst/>
          </a:prstGeom>
        </p:spPr>
      </p:pic>
      <p:pic>
        <p:nvPicPr>
          <p:cNvPr id="10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52374" y="3883740"/>
            <a:ext cx="1942276" cy="2147806"/>
          </a:xfrm>
          <a:prstGeom prst="rect">
            <a:avLst/>
          </a:prstGeom>
        </p:spPr>
      </p:pic>
      <p:pic>
        <p:nvPicPr>
          <p:cNvPr id="11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46324" y="1495289"/>
            <a:ext cx="1942276" cy="2147806"/>
          </a:xfrm>
          <a:prstGeom prst="rect">
            <a:avLst/>
          </a:prstGeom>
        </p:spPr>
      </p:pic>
      <p:grpSp>
        <p:nvGrpSpPr>
          <p:cNvPr id="12" name="object 26"/>
          <p:cNvGrpSpPr/>
          <p:nvPr/>
        </p:nvGrpSpPr>
        <p:grpSpPr>
          <a:xfrm>
            <a:off x="837843" y="1916832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13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26"/>
          <p:cNvGrpSpPr/>
          <p:nvPr/>
        </p:nvGrpSpPr>
        <p:grpSpPr>
          <a:xfrm>
            <a:off x="3023611" y="1929532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16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26"/>
          <p:cNvGrpSpPr/>
          <p:nvPr/>
        </p:nvGrpSpPr>
        <p:grpSpPr>
          <a:xfrm>
            <a:off x="5196860" y="1838663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20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6"/>
          <p:cNvGrpSpPr/>
          <p:nvPr/>
        </p:nvGrpSpPr>
        <p:grpSpPr>
          <a:xfrm>
            <a:off x="7172607" y="2016699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23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6"/>
          <p:cNvGrpSpPr/>
          <p:nvPr/>
        </p:nvGrpSpPr>
        <p:grpSpPr>
          <a:xfrm>
            <a:off x="7278657" y="4338571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26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6"/>
          <p:cNvGrpSpPr/>
          <p:nvPr/>
        </p:nvGrpSpPr>
        <p:grpSpPr>
          <a:xfrm>
            <a:off x="5278742" y="4453578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29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26"/>
          <p:cNvGrpSpPr/>
          <p:nvPr/>
        </p:nvGrpSpPr>
        <p:grpSpPr>
          <a:xfrm>
            <a:off x="3049011" y="4484563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32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26"/>
          <p:cNvGrpSpPr/>
          <p:nvPr/>
        </p:nvGrpSpPr>
        <p:grpSpPr>
          <a:xfrm>
            <a:off x="981859" y="4482353"/>
            <a:ext cx="1489710" cy="1534160"/>
            <a:chOff x="2639060" y="621537"/>
            <a:chExt cx="1489710" cy="1534160"/>
          </a:xfrm>
          <a:solidFill>
            <a:srgbClr val="FFC000"/>
          </a:solidFill>
        </p:grpSpPr>
        <p:sp>
          <p:nvSpPr>
            <p:cNvPr id="35" name="object 27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732154" y="0"/>
                  </a:moveTo>
                  <a:lnTo>
                    <a:pt x="684014" y="1604"/>
                  </a:lnTo>
                  <a:lnTo>
                    <a:pt x="636705" y="6351"/>
                  </a:lnTo>
                  <a:lnTo>
                    <a:pt x="590324" y="14141"/>
                  </a:lnTo>
                  <a:lnTo>
                    <a:pt x="544968" y="24874"/>
                  </a:lnTo>
                  <a:lnTo>
                    <a:pt x="500733" y="38452"/>
                  </a:lnTo>
                  <a:lnTo>
                    <a:pt x="457715" y="54775"/>
                  </a:lnTo>
                  <a:lnTo>
                    <a:pt x="416012" y="73743"/>
                  </a:lnTo>
                  <a:lnTo>
                    <a:pt x="375718" y="95258"/>
                  </a:lnTo>
                  <a:lnTo>
                    <a:pt x="336932" y="119219"/>
                  </a:lnTo>
                  <a:lnTo>
                    <a:pt x="299749" y="145527"/>
                  </a:lnTo>
                  <a:lnTo>
                    <a:pt x="264266" y="174084"/>
                  </a:lnTo>
                  <a:lnTo>
                    <a:pt x="230579" y="204789"/>
                  </a:lnTo>
                  <a:lnTo>
                    <a:pt x="198785" y="237543"/>
                  </a:lnTo>
                  <a:lnTo>
                    <a:pt x="168979" y="272247"/>
                  </a:lnTo>
                  <a:lnTo>
                    <a:pt x="141260" y="308802"/>
                  </a:lnTo>
                  <a:lnTo>
                    <a:pt x="115723" y="347107"/>
                  </a:lnTo>
                  <a:lnTo>
                    <a:pt x="92464" y="387064"/>
                  </a:lnTo>
                  <a:lnTo>
                    <a:pt x="71581" y="428573"/>
                  </a:lnTo>
                  <a:lnTo>
                    <a:pt x="53168" y="471536"/>
                  </a:lnTo>
                  <a:lnTo>
                    <a:pt x="37324" y="515851"/>
                  </a:lnTo>
                  <a:lnTo>
                    <a:pt x="24145" y="561421"/>
                  </a:lnTo>
                  <a:lnTo>
                    <a:pt x="13726" y="608145"/>
                  </a:lnTo>
                  <a:lnTo>
                    <a:pt x="6164" y="655925"/>
                  </a:lnTo>
                  <a:lnTo>
                    <a:pt x="1557" y="704660"/>
                  </a:lnTo>
                  <a:lnTo>
                    <a:pt x="0" y="754252"/>
                  </a:lnTo>
                  <a:lnTo>
                    <a:pt x="1557" y="803844"/>
                  </a:lnTo>
                  <a:lnTo>
                    <a:pt x="6164" y="852578"/>
                  </a:lnTo>
                  <a:lnTo>
                    <a:pt x="13726" y="900355"/>
                  </a:lnTo>
                  <a:lnTo>
                    <a:pt x="24145" y="947075"/>
                  </a:lnTo>
                  <a:lnTo>
                    <a:pt x="37324" y="992641"/>
                  </a:lnTo>
                  <a:lnTo>
                    <a:pt x="53168" y="1036951"/>
                  </a:lnTo>
                  <a:lnTo>
                    <a:pt x="71581" y="1079907"/>
                  </a:lnTo>
                  <a:lnTo>
                    <a:pt x="92464" y="1121410"/>
                  </a:lnTo>
                  <a:lnTo>
                    <a:pt x="115723" y="1161360"/>
                  </a:lnTo>
                  <a:lnTo>
                    <a:pt x="141260" y="1199659"/>
                  </a:lnTo>
                  <a:lnTo>
                    <a:pt x="168979" y="1236206"/>
                  </a:lnTo>
                  <a:lnTo>
                    <a:pt x="198785" y="1270902"/>
                  </a:lnTo>
                  <a:lnTo>
                    <a:pt x="230579" y="1303649"/>
                  </a:lnTo>
                  <a:lnTo>
                    <a:pt x="264266" y="1334346"/>
                  </a:lnTo>
                  <a:lnTo>
                    <a:pt x="299749" y="1362895"/>
                  </a:lnTo>
                  <a:lnTo>
                    <a:pt x="336932" y="1389197"/>
                  </a:lnTo>
                  <a:lnTo>
                    <a:pt x="375718" y="1413151"/>
                  </a:lnTo>
                  <a:lnTo>
                    <a:pt x="416012" y="1434659"/>
                  </a:lnTo>
                  <a:lnTo>
                    <a:pt x="457715" y="1453622"/>
                  </a:lnTo>
                  <a:lnTo>
                    <a:pt x="500733" y="1469939"/>
                  </a:lnTo>
                  <a:lnTo>
                    <a:pt x="544968" y="1483513"/>
                  </a:lnTo>
                  <a:lnTo>
                    <a:pt x="590324" y="1494242"/>
                  </a:lnTo>
                  <a:lnTo>
                    <a:pt x="636705" y="1502030"/>
                  </a:lnTo>
                  <a:lnTo>
                    <a:pt x="684014" y="1506775"/>
                  </a:lnTo>
                  <a:lnTo>
                    <a:pt x="732154" y="1508378"/>
                  </a:lnTo>
                  <a:lnTo>
                    <a:pt x="780280" y="1506775"/>
                  </a:lnTo>
                  <a:lnTo>
                    <a:pt x="827576" y="1502030"/>
                  </a:lnTo>
                  <a:lnTo>
                    <a:pt x="873944" y="1494242"/>
                  </a:lnTo>
                  <a:lnTo>
                    <a:pt x="919289" y="1483513"/>
                  </a:lnTo>
                  <a:lnTo>
                    <a:pt x="963514" y="1469939"/>
                  </a:lnTo>
                  <a:lnTo>
                    <a:pt x="1006522" y="1453622"/>
                  </a:lnTo>
                  <a:lnTo>
                    <a:pt x="1048218" y="1434659"/>
                  </a:lnTo>
                  <a:lnTo>
                    <a:pt x="1088504" y="1413151"/>
                  </a:lnTo>
                  <a:lnTo>
                    <a:pt x="1127283" y="1389197"/>
                  </a:lnTo>
                  <a:lnTo>
                    <a:pt x="1164460" y="1362895"/>
                  </a:lnTo>
                  <a:lnTo>
                    <a:pt x="1199939" y="1334346"/>
                  </a:lnTo>
                  <a:lnTo>
                    <a:pt x="1233621" y="1303649"/>
                  </a:lnTo>
                  <a:lnTo>
                    <a:pt x="1265412" y="1270902"/>
                  </a:lnTo>
                  <a:lnTo>
                    <a:pt x="1295213" y="1236206"/>
                  </a:lnTo>
                  <a:lnTo>
                    <a:pt x="1322930" y="1199659"/>
                  </a:lnTo>
                  <a:lnTo>
                    <a:pt x="1348465" y="1161360"/>
                  </a:lnTo>
                  <a:lnTo>
                    <a:pt x="1371722" y="1121410"/>
                  </a:lnTo>
                  <a:lnTo>
                    <a:pt x="1392604" y="1079907"/>
                  </a:lnTo>
                  <a:lnTo>
                    <a:pt x="1411015" y="1036951"/>
                  </a:lnTo>
                  <a:lnTo>
                    <a:pt x="1426859" y="992641"/>
                  </a:lnTo>
                  <a:lnTo>
                    <a:pt x="1440038" y="947075"/>
                  </a:lnTo>
                  <a:lnTo>
                    <a:pt x="1450456" y="900355"/>
                  </a:lnTo>
                  <a:lnTo>
                    <a:pt x="1458018" y="852578"/>
                  </a:lnTo>
                  <a:lnTo>
                    <a:pt x="1462625" y="803844"/>
                  </a:lnTo>
                  <a:lnTo>
                    <a:pt x="1464182" y="754252"/>
                  </a:lnTo>
                  <a:lnTo>
                    <a:pt x="1462625" y="704660"/>
                  </a:lnTo>
                  <a:lnTo>
                    <a:pt x="1458018" y="655925"/>
                  </a:lnTo>
                  <a:lnTo>
                    <a:pt x="1450456" y="608145"/>
                  </a:lnTo>
                  <a:lnTo>
                    <a:pt x="1440038" y="561421"/>
                  </a:lnTo>
                  <a:lnTo>
                    <a:pt x="1426859" y="515851"/>
                  </a:lnTo>
                  <a:lnTo>
                    <a:pt x="1411015" y="471536"/>
                  </a:lnTo>
                  <a:lnTo>
                    <a:pt x="1392604" y="428573"/>
                  </a:lnTo>
                  <a:lnTo>
                    <a:pt x="1371722" y="387064"/>
                  </a:lnTo>
                  <a:lnTo>
                    <a:pt x="1348465" y="347107"/>
                  </a:lnTo>
                  <a:lnTo>
                    <a:pt x="1322930" y="308802"/>
                  </a:lnTo>
                  <a:lnTo>
                    <a:pt x="1295213" y="272247"/>
                  </a:lnTo>
                  <a:lnTo>
                    <a:pt x="1265412" y="237543"/>
                  </a:lnTo>
                  <a:lnTo>
                    <a:pt x="1233621" y="204789"/>
                  </a:lnTo>
                  <a:lnTo>
                    <a:pt x="1199939" y="174084"/>
                  </a:lnTo>
                  <a:lnTo>
                    <a:pt x="1164460" y="145527"/>
                  </a:lnTo>
                  <a:lnTo>
                    <a:pt x="1127283" y="119219"/>
                  </a:lnTo>
                  <a:lnTo>
                    <a:pt x="1088504" y="95258"/>
                  </a:lnTo>
                  <a:lnTo>
                    <a:pt x="1048218" y="73743"/>
                  </a:lnTo>
                  <a:lnTo>
                    <a:pt x="1006522" y="54775"/>
                  </a:lnTo>
                  <a:lnTo>
                    <a:pt x="963514" y="38452"/>
                  </a:lnTo>
                  <a:lnTo>
                    <a:pt x="919289" y="24874"/>
                  </a:lnTo>
                  <a:lnTo>
                    <a:pt x="873944" y="14141"/>
                  </a:lnTo>
                  <a:lnTo>
                    <a:pt x="827576" y="6351"/>
                  </a:lnTo>
                  <a:lnTo>
                    <a:pt x="780280" y="1604"/>
                  </a:lnTo>
                  <a:lnTo>
                    <a:pt x="73215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8"/>
            <p:cNvSpPr/>
            <p:nvPr/>
          </p:nvSpPr>
          <p:spPr>
            <a:xfrm>
              <a:off x="2651760" y="634237"/>
              <a:ext cx="1464310" cy="1508760"/>
            </a:xfrm>
            <a:custGeom>
              <a:avLst/>
              <a:gdLst/>
              <a:ahLst/>
              <a:cxnLst/>
              <a:rect l="l" t="t" r="r" b="b"/>
              <a:pathLst>
                <a:path w="1464310" h="1508760">
                  <a:moveTo>
                    <a:pt x="0" y="754252"/>
                  </a:moveTo>
                  <a:lnTo>
                    <a:pt x="1557" y="704660"/>
                  </a:lnTo>
                  <a:lnTo>
                    <a:pt x="6164" y="655925"/>
                  </a:lnTo>
                  <a:lnTo>
                    <a:pt x="13726" y="608145"/>
                  </a:lnTo>
                  <a:lnTo>
                    <a:pt x="24145" y="561421"/>
                  </a:lnTo>
                  <a:lnTo>
                    <a:pt x="37324" y="515851"/>
                  </a:lnTo>
                  <a:lnTo>
                    <a:pt x="53168" y="471536"/>
                  </a:lnTo>
                  <a:lnTo>
                    <a:pt x="71581" y="428573"/>
                  </a:lnTo>
                  <a:lnTo>
                    <a:pt x="92464" y="387064"/>
                  </a:lnTo>
                  <a:lnTo>
                    <a:pt x="115723" y="347107"/>
                  </a:lnTo>
                  <a:lnTo>
                    <a:pt x="141260" y="308802"/>
                  </a:lnTo>
                  <a:lnTo>
                    <a:pt x="168979" y="272247"/>
                  </a:lnTo>
                  <a:lnTo>
                    <a:pt x="198785" y="237543"/>
                  </a:lnTo>
                  <a:lnTo>
                    <a:pt x="230579" y="204789"/>
                  </a:lnTo>
                  <a:lnTo>
                    <a:pt x="264266" y="174084"/>
                  </a:lnTo>
                  <a:lnTo>
                    <a:pt x="299749" y="145527"/>
                  </a:lnTo>
                  <a:lnTo>
                    <a:pt x="336932" y="119219"/>
                  </a:lnTo>
                  <a:lnTo>
                    <a:pt x="375718" y="95258"/>
                  </a:lnTo>
                  <a:lnTo>
                    <a:pt x="416012" y="73743"/>
                  </a:lnTo>
                  <a:lnTo>
                    <a:pt x="457715" y="54775"/>
                  </a:lnTo>
                  <a:lnTo>
                    <a:pt x="500733" y="38452"/>
                  </a:lnTo>
                  <a:lnTo>
                    <a:pt x="544968" y="24874"/>
                  </a:lnTo>
                  <a:lnTo>
                    <a:pt x="590324" y="14141"/>
                  </a:lnTo>
                  <a:lnTo>
                    <a:pt x="636705" y="6351"/>
                  </a:lnTo>
                  <a:lnTo>
                    <a:pt x="684014" y="1604"/>
                  </a:lnTo>
                  <a:lnTo>
                    <a:pt x="732154" y="0"/>
                  </a:lnTo>
                  <a:lnTo>
                    <a:pt x="780280" y="1604"/>
                  </a:lnTo>
                  <a:lnTo>
                    <a:pt x="827576" y="6351"/>
                  </a:lnTo>
                  <a:lnTo>
                    <a:pt x="873944" y="14141"/>
                  </a:lnTo>
                  <a:lnTo>
                    <a:pt x="919289" y="24874"/>
                  </a:lnTo>
                  <a:lnTo>
                    <a:pt x="963514" y="38452"/>
                  </a:lnTo>
                  <a:lnTo>
                    <a:pt x="1006522" y="54775"/>
                  </a:lnTo>
                  <a:lnTo>
                    <a:pt x="1048218" y="73743"/>
                  </a:lnTo>
                  <a:lnTo>
                    <a:pt x="1088504" y="95258"/>
                  </a:lnTo>
                  <a:lnTo>
                    <a:pt x="1127283" y="119219"/>
                  </a:lnTo>
                  <a:lnTo>
                    <a:pt x="1164460" y="145527"/>
                  </a:lnTo>
                  <a:lnTo>
                    <a:pt x="1199939" y="174084"/>
                  </a:lnTo>
                  <a:lnTo>
                    <a:pt x="1233621" y="204789"/>
                  </a:lnTo>
                  <a:lnTo>
                    <a:pt x="1265412" y="237543"/>
                  </a:lnTo>
                  <a:lnTo>
                    <a:pt x="1295213" y="272247"/>
                  </a:lnTo>
                  <a:lnTo>
                    <a:pt x="1322930" y="308802"/>
                  </a:lnTo>
                  <a:lnTo>
                    <a:pt x="1348465" y="347107"/>
                  </a:lnTo>
                  <a:lnTo>
                    <a:pt x="1371722" y="387064"/>
                  </a:lnTo>
                  <a:lnTo>
                    <a:pt x="1392604" y="428573"/>
                  </a:lnTo>
                  <a:lnTo>
                    <a:pt x="1411015" y="471536"/>
                  </a:lnTo>
                  <a:lnTo>
                    <a:pt x="1426859" y="515851"/>
                  </a:lnTo>
                  <a:lnTo>
                    <a:pt x="1440038" y="561421"/>
                  </a:lnTo>
                  <a:lnTo>
                    <a:pt x="1450456" y="608145"/>
                  </a:lnTo>
                  <a:lnTo>
                    <a:pt x="1458018" y="655925"/>
                  </a:lnTo>
                  <a:lnTo>
                    <a:pt x="1462625" y="704660"/>
                  </a:lnTo>
                  <a:lnTo>
                    <a:pt x="1464182" y="754252"/>
                  </a:lnTo>
                  <a:lnTo>
                    <a:pt x="1462625" y="803844"/>
                  </a:lnTo>
                  <a:lnTo>
                    <a:pt x="1458018" y="852578"/>
                  </a:lnTo>
                  <a:lnTo>
                    <a:pt x="1450456" y="900355"/>
                  </a:lnTo>
                  <a:lnTo>
                    <a:pt x="1440038" y="947075"/>
                  </a:lnTo>
                  <a:lnTo>
                    <a:pt x="1426859" y="992641"/>
                  </a:lnTo>
                  <a:lnTo>
                    <a:pt x="1411015" y="1036951"/>
                  </a:lnTo>
                  <a:lnTo>
                    <a:pt x="1392604" y="1079907"/>
                  </a:lnTo>
                  <a:lnTo>
                    <a:pt x="1371722" y="1121410"/>
                  </a:lnTo>
                  <a:lnTo>
                    <a:pt x="1348465" y="1161360"/>
                  </a:lnTo>
                  <a:lnTo>
                    <a:pt x="1322930" y="1199659"/>
                  </a:lnTo>
                  <a:lnTo>
                    <a:pt x="1295213" y="1236206"/>
                  </a:lnTo>
                  <a:lnTo>
                    <a:pt x="1265412" y="1270902"/>
                  </a:lnTo>
                  <a:lnTo>
                    <a:pt x="1233621" y="1303649"/>
                  </a:lnTo>
                  <a:lnTo>
                    <a:pt x="1199939" y="1334346"/>
                  </a:lnTo>
                  <a:lnTo>
                    <a:pt x="1164460" y="1362895"/>
                  </a:lnTo>
                  <a:lnTo>
                    <a:pt x="1127283" y="1389197"/>
                  </a:lnTo>
                  <a:lnTo>
                    <a:pt x="1088504" y="1413151"/>
                  </a:lnTo>
                  <a:lnTo>
                    <a:pt x="1048218" y="1434659"/>
                  </a:lnTo>
                  <a:lnTo>
                    <a:pt x="1006522" y="1453622"/>
                  </a:lnTo>
                  <a:lnTo>
                    <a:pt x="963514" y="1469939"/>
                  </a:lnTo>
                  <a:lnTo>
                    <a:pt x="919289" y="1483513"/>
                  </a:lnTo>
                  <a:lnTo>
                    <a:pt x="873944" y="1494242"/>
                  </a:lnTo>
                  <a:lnTo>
                    <a:pt x="827576" y="1502030"/>
                  </a:lnTo>
                  <a:lnTo>
                    <a:pt x="780280" y="1506775"/>
                  </a:lnTo>
                  <a:lnTo>
                    <a:pt x="732154" y="1508378"/>
                  </a:lnTo>
                  <a:lnTo>
                    <a:pt x="684014" y="1506775"/>
                  </a:lnTo>
                  <a:lnTo>
                    <a:pt x="636705" y="1502030"/>
                  </a:lnTo>
                  <a:lnTo>
                    <a:pt x="590324" y="1494242"/>
                  </a:lnTo>
                  <a:lnTo>
                    <a:pt x="544968" y="1483513"/>
                  </a:lnTo>
                  <a:lnTo>
                    <a:pt x="500733" y="1469939"/>
                  </a:lnTo>
                  <a:lnTo>
                    <a:pt x="457715" y="1453622"/>
                  </a:lnTo>
                  <a:lnTo>
                    <a:pt x="416012" y="1434659"/>
                  </a:lnTo>
                  <a:lnTo>
                    <a:pt x="375718" y="1413151"/>
                  </a:lnTo>
                  <a:lnTo>
                    <a:pt x="336932" y="1389197"/>
                  </a:lnTo>
                  <a:lnTo>
                    <a:pt x="299749" y="1362895"/>
                  </a:lnTo>
                  <a:lnTo>
                    <a:pt x="264266" y="1334346"/>
                  </a:lnTo>
                  <a:lnTo>
                    <a:pt x="230579" y="1303649"/>
                  </a:lnTo>
                  <a:lnTo>
                    <a:pt x="198785" y="1270902"/>
                  </a:lnTo>
                  <a:lnTo>
                    <a:pt x="168979" y="1236206"/>
                  </a:lnTo>
                  <a:lnTo>
                    <a:pt x="141260" y="1199659"/>
                  </a:lnTo>
                  <a:lnTo>
                    <a:pt x="115723" y="1161360"/>
                  </a:lnTo>
                  <a:lnTo>
                    <a:pt x="92464" y="1121410"/>
                  </a:lnTo>
                  <a:lnTo>
                    <a:pt x="71581" y="1079907"/>
                  </a:lnTo>
                  <a:lnTo>
                    <a:pt x="53168" y="1036951"/>
                  </a:lnTo>
                  <a:lnTo>
                    <a:pt x="37324" y="992641"/>
                  </a:lnTo>
                  <a:lnTo>
                    <a:pt x="24145" y="947075"/>
                  </a:lnTo>
                  <a:lnTo>
                    <a:pt x="13726" y="900355"/>
                  </a:lnTo>
                  <a:lnTo>
                    <a:pt x="6164" y="852578"/>
                  </a:lnTo>
                  <a:lnTo>
                    <a:pt x="1557" y="803844"/>
                  </a:lnTo>
                  <a:lnTo>
                    <a:pt x="0" y="75425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5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8198" y="1942232"/>
            <a:ext cx="789000" cy="1327023"/>
          </a:xfrm>
          <a:prstGeom prst="rect">
            <a:avLst/>
          </a:prstGeom>
        </p:spPr>
      </p:pic>
      <p:pic>
        <p:nvPicPr>
          <p:cNvPr id="38" name="object 6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06847" y="1831131"/>
            <a:ext cx="1964308" cy="1476121"/>
          </a:xfrm>
          <a:prstGeom prst="rect">
            <a:avLst/>
          </a:prstGeom>
        </p:spPr>
      </p:pic>
      <p:pic>
        <p:nvPicPr>
          <p:cNvPr id="39" name="object 5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64088" y="2029399"/>
            <a:ext cx="971880" cy="1144663"/>
          </a:xfrm>
          <a:prstGeom prst="rect">
            <a:avLst/>
          </a:prstGeom>
        </p:spPr>
      </p:pic>
      <p:pic>
        <p:nvPicPr>
          <p:cNvPr id="40" name="object 6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66079" y="2135393"/>
            <a:ext cx="1302765" cy="1038669"/>
          </a:xfrm>
          <a:prstGeom prst="rect">
            <a:avLst/>
          </a:prstGeom>
        </p:spPr>
      </p:pic>
      <p:pic>
        <p:nvPicPr>
          <p:cNvPr id="41" name="object 5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58135" y="4557156"/>
            <a:ext cx="1300734" cy="1384553"/>
          </a:xfrm>
          <a:prstGeom prst="rect">
            <a:avLst/>
          </a:prstGeom>
        </p:spPr>
      </p:pic>
      <p:pic>
        <p:nvPicPr>
          <p:cNvPr id="42" name="object 5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843808" y="4733862"/>
            <a:ext cx="1978025" cy="1142834"/>
          </a:xfrm>
          <a:prstGeom prst="rect">
            <a:avLst/>
          </a:prstGeom>
        </p:spPr>
      </p:pic>
      <p:pic>
        <p:nvPicPr>
          <p:cNvPr id="43" name="object 6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291442" y="4430375"/>
            <a:ext cx="1543392" cy="1499984"/>
          </a:xfrm>
          <a:prstGeom prst="rect">
            <a:avLst/>
          </a:prstGeom>
        </p:spPr>
      </p:pic>
      <p:pic>
        <p:nvPicPr>
          <p:cNvPr id="44" name="object 6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54324" y="4395340"/>
            <a:ext cx="1738375" cy="14206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772" y="112504"/>
            <a:ext cx="1428005" cy="1382785"/>
          </a:xfrm>
          <a:prstGeom prst="rect">
            <a:avLst/>
          </a:prstGeom>
        </p:spPr>
      </p:pic>
      <p:pic>
        <p:nvPicPr>
          <p:cNvPr id="45" name="Picture 2" descr="C:\Users\User\Downloads\272989077000211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8"/>
          <a:stretch/>
        </p:blipFill>
        <p:spPr bwMode="auto">
          <a:xfrm>
            <a:off x="-108519" y="5804940"/>
            <a:ext cx="8997120" cy="175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2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 белке собрать шишки</a:t>
            </a:r>
            <a:endParaRPr lang="ru-RU" sz="3200" dirty="0"/>
          </a:p>
        </p:txBody>
      </p:sp>
      <p:pic>
        <p:nvPicPr>
          <p:cNvPr id="3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606" y="4056289"/>
            <a:ext cx="1942276" cy="2147806"/>
          </a:xfrm>
          <a:prstGeom prst="rect">
            <a:avLst/>
          </a:prstGeom>
        </p:spPr>
      </p:pic>
      <p:pic>
        <p:nvPicPr>
          <p:cNvPr id="4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39752" y="1540150"/>
            <a:ext cx="1942276" cy="2147806"/>
          </a:xfrm>
          <a:prstGeom prst="rect">
            <a:avLst/>
          </a:prstGeom>
        </p:spPr>
      </p:pic>
      <p:pic>
        <p:nvPicPr>
          <p:cNvPr id="5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01603" y="4101196"/>
            <a:ext cx="1942276" cy="2147806"/>
          </a:xfrm>
          <a:prstGeom prst="rect">
            <a:avLst/>
          </a:prstGeom>
        </p:spPr>
      </p:pic>
      <p:pic>
        <p:nvPicPr>
          <p:cNvPr id="6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99992" y="1640460"/>
            <a:ext cx="1942276" cy="2147806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85205" y="4101196"/>
            <a:ext cx="1942276" cy="2147806"/>
          </a:xfrm>
          <a:prstGeom prst="rect">
            <a:avLst/>
          </a:prstGeom>
        </p:spPr>
      </p:pic>
      <p:pic>
        <p:nvPicPr>
          <p:cNvPr id="8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73883" y="4056289"/>
            <a:ext cx="1942276" cy="2147806"/>
          </a:xfrm>
          <a:prstGeom prst="rect">
            <a:avLst/>
          </a:prstGeom>
        </p:spPr>
      </p:pic>
      <p:pic>
        <p:nvPicPr>
          <p:cNvPr id="9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48264" y="1506107"/>
            <a:ext cx="1942276" cy="2147806"/>
          </a:xfrm>
          <a:prstGeom prst="rect">
            <a:avLst/>
          </a:prstGeom>
        </p:spPr>
      </p:pic>
      <p:pic>
        <p:nvPicPr>
          <p:cNvPr id="10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504" y="1540150"/>
            <a:ext cx="1942276" cy="2147806"/>
          </a:xfrm>
          <a:prstGeom prst="rect">
            <a:avLst/>
          </a:prstGeom>
        </p:spPr>
      </p:pic>
      <p:pic>
        <p:nvPicPr>
          <p:cNvPr id="11" name="Picture 2" descr="C:\Users\User\Downloads\27298907700021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8"/>
          <a:stretch/>
        </p:blipFill>
        <p:spPr bwMode="auto">
          <a:xfrm>
            <a:off x="-180528" y="5733256"/>
            <a:ext cx="9324528" cy="175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85871" y="1916832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698822" y="1914145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307334" y="1914145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859062" y="1922275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360237" y="4383011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035001" y="4383011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698822" y="4539959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66574" y="4383011"/>
            <a:ext cx="1224136" cy="1584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2253" y="2167515"/>
            <a:ext cx="1011372" cy="1077433"/>
          </a:xfrm>
          <a:prstGeom prst="rect">
            <a:avLst/>
          </a:prstGeom>
        </p:spPr>
      </p:pic>
      <p:pic>
        <p:nvPicPr>
          <p:cNvPr id="22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638900" y="2348880"/>
            <a:ext cx="1343979" cy="943918"/>
          </a:xfrm>
          <a:prstGeom prst="rect">
            <a:avLst/>
          </a:prstGeom>
        </p:spPr>
      </p:pic>
      <p:pic>
        <p:nvPicPr>
          <p:cNvPr id="23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957542" y="2150812"/>
            <a:ext cx="1027176" cy="1340053"/>
          </a:xfrm>
          <a:prstGeom prst="rect">
            <a:avLst/>
          </a:prstGeom>
        </p:spPr>
      </p:pic>
      <p:pic>
        <p:nvPicPr>
          <p:cNvPr id="24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596336" y="2167515"/>
            <a:ext cx="864096" cy="1224136"/>
          </a:xfrm>
          <a:prstGeom prst="rect">
            <a:avLst/>
          </a:prstGeom>
        </p:spPr>
      </p:pic>
      <p:pic>
        <p:nvPicPr>
          <p:cNvPr id="25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92253" y="4674715"/>
            <a:ext cx="1029681" cy="100076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383" y="4696608"/>
            <a:ext cx="957049" cy="83368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200" y="4678430"/>
            <a:ext cx="1160285" cy="125572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838" y="4539959"/>
            <a:ext cx="1419124" cy="198065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237" y="80610"/>
            <a:ext cx="1428005" cy="138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9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3"/>
          <p:cNvGrpSpPr/>
          <p:nvPr/>
        </p:nvGrpSpPr>
        <p:grpSpPr>
          <a:xfrm>
            <a:off x="0" y="548680"/>
            <a:ext cx="9560650" cy="6525135"/>
            <a:chOff x="198247" y="461034"/>
            <a:chExt cx="9501740" cy="6453844"/>
          </a:xfrm>
        </p:grpSpPr>
        <p:pic>
          <p:nvPicPr>
            <p:cNvPr id="5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247" y="568633"/>
              <a:ext cx="2862834" cy="3835146"/>
            </a:xfrm>
            <a:prstGeom prst="rect">
              <a:avLst/>
            </a:prstGeom>
          </p:spPr>
        </p:pic>
        <p:pic>
          <p:nvPicPr>
            <p:cNvPr id="6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84211" y="817863"/>
              <a:ext cx="2316607" cy="4110862"/>
            </a:xfrm>
            <a:prstGeom prst="rect">
              <a:avLst/>
            </a:prstGeom>
          </p:spPr>
        </p:pic>
        <p:pic>
          <p:nvPicPr>
            <p:cNvPr id="7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64298" y="473002"/>
              <a:ext cx="2880359" cy="3930777"/>
            </a:xfrm>
            <a:prstGeom prst="rect">
              <a:avLst/>
            </a:prstGeom>
          </p:spPr>
        </p:pic>
        <p:pic>
          <p:nvPicPr>
            <p:cNvPr id="8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09163" y="461034"/>
              <a:ext cx="3290824" cy="3429635"/>
            </a:xfrm>
            <a:prstGeom prst="rect">
              <a:avLst/>
            </a:prstGeom>
          </p:spPr>
        </p:pic>
        <p:pic>
          <p:nvPicPr>
            <p:cNvPr id="9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45288" y="2646501"/>
              <a:ext cx="2413635" cy="2416302"/>
            </a:xfrm>
            <a:prstGeom prst="rect">
              <a:avLst/>
            </a:prstGeom>
          </p:spPr>
        </p:pic>
        <p:pic>
          <p:nvPicPr>
            <p:cNvPr id="10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43013" y="4868736"/>
              <a:ext cx="1757806" cy="1757807"/>
            </a:xfrm>
            <a:prstGeom prst="rect">
              <a:avLst/>
            </a:prstGeom>
          </p:spPr>
        </p:pic>
        <p:pic>
          <p:nvPicPr>
            <p:cNvPr id="11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74896" y="4928726"/>
              <a:ext cx="1707514" cy="1986152"/>
            </a:xfrm>
            <a:prstGeom prst="rect">
              <a:avLst/>
            </a:prstGeom>
          </p:spPr>
        </p:pic>
        <p:pic>
          <p:nvPicPr>
            <p:cNvPr id="12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1624" y="4711658"/>
              <a:ext cx="2078291" cy="1943150"/>
            </a:xfrm>
            <a:prstGeom prst="rect">
              <a:avLst/>
            </a:prstGeom>
          </p:spPr>
        </p:pic>
        <p:pic>
          <p:nvPicPr>
            <p:cNvPr id="13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86806" y="5054882"/>
              <a:ext cx="1656207" cy="1509014"/>
            </a:xfrm>
            <a:prstGeom prst="rect">
              <a:avLst/>
            </a:prstGeom>
          </p:spPr>
        </p:pic>
        <p:pic>
          <p:nvPicPr>
            <p:cNvPr id="14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385539" y="5054882"/>
              <a:ext cx="1338071" cy="1338071"/>
            </a:xfrm>
            <a:prstGeom prst="rect">
              <a:avLst/>
            </a:prstGeom>
          </p:spPr>
        </p:pic>
      </p:grp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88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какого дерева слетел лист?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97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pPr algn="just"/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Ходит осень  Дарит осень  Бусы красные -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Фартук розовый-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Зонтик желтый-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Фрукты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осень</a:t>
            </a:r>
            <a:br>
              <a:rPr lang="ru-RU" sz="11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в нашем парке      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Всем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подарки   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Рябине,                     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Осине,                            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Тополям,                      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Дарит нам 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! </a:t>
            </a:r>
            <a:endParaRPr lang="ru-RU" sz="10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8"/>
          <a:stretch/>
        </p:blipFill>
        <p:spPr>
          <a:xfrm>
            <a:off x="1187624" y="1700808"/>
            <a:ext cx="7024858" cy="41049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125</Words>
  <Application>Microsoft Office PowerPoint</Application>
  <PresentationFormat>Экран (4:3)</PresentationFormat>
  <Paragraphs>29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Тематический комплекс «Осень». Автоматизация звука [Ш]</vt:lpstr>
      <vt:lpstr>Презентация PowerPoint</vt:lpstr>
      <vt:lpstr>Развитие мелкой моторики «Ходит осень по дорожке»</vt:lpstr>
      <vt:lpstr>Листочек потерялся (произнеси правильно звук Ш)</vt:lpstr>
      <vt:lpstr>Повтори  слоги</vt:lpstr>
      <vt:lpstr>Помоги белке собрать шишки</vt:lpstr>
      <vt:lpstr>Помоги белке собрать шишки</vt:lpstr>
      <vt:lpstr>С какого дерева слетел лист?</vt:lpstr>
      <vt:lpstr>Ходит осень  Дарит осень  Бусы красные - Фартук розовый- Зонтик желтый- Фрукты осень в нашем парке        Всем подарки                  Рябине,                           Осине,                              Тополям,                           Дарит нам  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2023-11-18T14:44:03Z</dcterms:created>
  <dcterms:modified xsi:type="dcterms:W3CDTF">2023-12-03T07:59:24Z</dcterms:modified>
</cp:coreProperties>
</file>