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8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Зрелое и Позднее Средневековье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47385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dirty="0" smtClean="0"/>
              <a:t>Как жили крестьяне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5"/>
            <a:ext cx="4618856" cy="31683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Деревни насчитывали – 10-15 или 30 дворов.</a:t>
            </a:r>
          </a:p>
          <a:p>
            <a:r>
              <a:rPr lang="ru-RU" dirty="0" smtClean="0"/>
              <a:t>В каждом дворе было жилище, хозяйственные постройки, приусадебный участок (сад, огород, виноградник), пашни и покосы располагались отдельно.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39836"/>
            <a:ext cx="4873926" cy="301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69438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336245" cy="558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8441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685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Дом строили из деревянных жердей, обмазанных глиной, из бревен или камня, крыли соломой, дерном или камышом.</a:t>
            </a:r>
          </a:p>
          <a:p>
            <a:r>
              <a:rPr lang="ru-RU" dirty="0" smtClean="0"/>
              <a:t>В доме была печь, узкие оконца без стекол, стол, скамьи вдоль стен, сундук. Спали на кровати или скамье, которую покрывали набитыми сеном тюфяками. </a:t>
            </a:r>
          </a:p>
          <a:p>
            <a:r>
              <a:rPr lang="ru-RU" dirty="0" smtClean="0"/>
              <a:t>Еду готовили в чугунном котелке, который подвешивали на железном треножнике над огнем в очаге.</a:t>
            </a:r>
          </a:p>
        </p:txBody>
      </p:sp>
    </p:spTree>
    <p:extLst>
      <p:ext uri="{BB962C8B-B14F-4D97-AF65-F5344CB8AC3E}">
        <p14:creationId xmlns="" xmlns:p14="http://schemas.microsoft.com/office/powerpoint/2010/main" val="749404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Труд крестьян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Крестьяне уважали свой тяжелый труд и высоко ценили трудолюбие.</a:t>
            </a:r>
          </a:p>
          <a:p>
            <a:r>
              <a:rPr lang="ru-RU" dirty="0" smtClean="0"/>
              <a:t>Крестьяне обрабатывали землю орудиями труда, которые получали по наследству от отцов и дедов. </a:t>
            </a:r>
          </a:p>
          <a:p>
            <a:r>
              <a:rPr lang="ru-RU" dirty="0" smtClean="0"/>
              <a:t>Сами строили дома, делали мебель и предметы быта. </a:t>
            </a:r>
          </a:p>
          <a:p>
            <a:r>
              <a:rPr lang="ru-RU" dirty="0"/>
              <a:t>В хозяйстве преобладали домашняя птица и мелкий скот.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80333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r>
              <a:rPr lang="ru-RU" dirty="0" smtClean="0"/>
              <a:t>Треть урожая оставляли на семена, часть сеньору, 1/10 часть – церкви, малая часть – для себя. 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5"/>
            <a:ext cx="7969482" cy="448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21631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88640"/>
            <a:ext cx="8229600" cy="1143000"/>
          </a:xfrm>
        </p:spPr>
        <p:txBody>
          <a:bodyPr/>
          <a:lstStyle/>
          <a:p>
            <a:r>
              <a:rPr lang="ru-RU" dirty="0" smtClean="0"/>
              <a:t>Натуральное хозяйство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1268760"/>
            <a:ext cx="8229600" cy="4525963"/>
          </a:xfrm>
        </p:spPr>
        <p:txBody>
          <a:bodyPr/>
          <a:lstStyle/>
          <a:p>
            <a:r>
              <a:rPr lang="ru-RU" dirty="0"/>
              <a:t>т</a:t>
            </a:r>
            <a:r>
              <a:rPr lang="ru-RU" dirty="0" smtClean="0"/>
              <a:t>акое хозяйство, при котором все основные продукты и вещи изготовлялись не для продажи, а для собственного производства.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496855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90724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Сеньоры и крестьяне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обществе есть три сословия (большие группы людей с одинаковыми правами и обязанностями, передающимися по наследству). </a:t>
            </a:r>
          </a:p>
          <a:p>
            <a:r>
              <a:rPr lang="ru-RU" dirty="0" smtClean="0"/>
              <a:t>Первое – те, кто молится</a:t>
            </a:r>
          </a:p>
          <a:p>
            <a:r>
              <a:rPr lang="ru-RU" dirty="0" smtClean="0"/>
              <a:t>Второе – те, кто воюет</a:t>
            </a:r>
          </a:p>
          <a:p>
            <a:r>
              <a:rPr lang="ru-RU" dirty="0" smtClean="0"/>
              <a:t>Третье – те, кто трудится</a:t>
            </a:r>
          </a:p>
          <a:p>
            <a:r>
              <a:rPr lang="ru-RU" dirty="0" smtClean="0"/>
              <a:t>Во главе государства стоял монарх (единоличный правитель)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03658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Средневековая деревня и ее обитатели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Вотчина (поместье) </a:t>
            </a:r>
            <a:r>
              <a:rPr lang="ru-RU" dirty="0" smtClean="0"/>
              <a:t>– хозяйство феодала, в котором работали зависимые крестьяне и дворовые слуги (дворня).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541" y="3284984"/>
            <a:ext cx="4475989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7200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r>
              <a:rPr lang="ru-RU" dirty="0" smtClean="0"/>
              <a:t>В центре вотчины – господский двор, а позднее – замок.</a:t>
            </a:r>
            <a:endParaRPr lang="ru-RU" dirty="0"/>
          </a:p>
          <a:p>
            <a:r>
              <a:rPr lang="ru-RU" dirty="0" smtClean="0"/>
              <a:t>Земли делились на 2 части: господскую и крестьянские наделы.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478" y="2780928"/>
            <a:ext cx="5849888" cy="375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35837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Сеньор и зависимые крестьяне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44" y="1268760"/>
            <a:ext cx="5040560" cy="532859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Повинности</a:t>
            </a:r>
            <a:r>
              <a:rPr lang="ru-RU" dirty="0" smtClean="0"/>
              <a:t> – принудительные обязанности.</a:t>
            </a:r>
          </a:p>
          <a:p>
            <a:r>
              <a:rPr lang="ru-RU" b="1" dirty="0" smtClean="0"/>
              <a:t>Барщина</a:t>
            </a:r>
            <a:r>
              <a:rPr lang="ru-RU" dirty="0" smtClean="0"/>
              <a:t> – работы крестьян в хозяйстве помещика.</a:t>
            </a:r>
          </a:p>
          <a:p>
            <a:r>
              <a:rPr lang="ru-RU" b="1" dirty="0" smtClean="0"/>
              <a:t>Оброк</a:t>
            </a:r>
            <a:r>
              <a:rPr lang="ru-RU" dirty="0" smtClean="0"/>
              <a:t> – доля продуктов своего хозяйства и изготовленные изделия.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4552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/>
          <a:lstStyle/>
          <a:p>
            <a:r>
              <a:rPr lang="ru-RU" b="1" dirty="0" smtClean="0"/>
              <a:t>Поземельно зависимые крестьяне </a:t>
            </a:r>
            <a:r>
              <a:rPr lang="ru-RU" dirty="0" smtClean="0"/>
              <a:t>– жили во владениях сеньоров</a:t>
            </a:r>
          </a:p>
          <a:p>
            <a:r>
              <a:rPr lang="ru-RU" b="1" dirty="0" smtClean="0"/>
              <a:t>Лично зависимые крестьяне</a:t>
            </a:r>
            <a:r>
              <a:rPr lang="ru-RU" dirty="0" smtClean="0"/>
              <a:t> – потомки прежних рабов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0366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525963"/>
          </a:xfrm>
        </p:spPr>
        <p:txBody>
          <a:bodyPr/>
          <a:lstStyle/>
          <a:p>
            <a:r>
              <a:rPr lang="ru-RU" dirty="0" smtClean="0"/>
              <a:t>Привилегии и обязанности сеньоров и крестьян оформлялись обычаями, писанными законами и установлениями.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1435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Крестьянская община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75252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Крестьяне были объединены в </a:t>
            </a:r>
            <a:r>
              <a:rPr lang="ru-RU" b="1" dirty="0" smtClean="0"/>
              <a:t>общины.</a:t>
            </a:r>
          </a:p>
          <a:p>
            <a:r>
              <a:rPr lang="ru-RU" dirty="0" smtClean="0"/>
              <a:t>Деревенская пашня делилась на участки (полосы), составлявшие крестьянские </a:t>
            </a:r>
            <a:r>
              <a:rPr lang="ru-RU" b="1" dirty="0" smtClean="0"/>
              <a:t>наделы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На сельском сходе крестьяне решали, где и что посеять, когда начинать жатву.</a:t>
            </a:r>
          </a:p>
          <a:p>
            <a:r>
              <a:rPr lang="ru-RU" b="1" dirty="0" smtClean="0"/>
              <a:t>Угодья</a:t>
            </a:r>
            <a:r>
              <a:rPr lang="ru-RU" dirty="0" smtClean="0"/>
              <a:t> – леса, луга, озера и реки. </a:t>
            </a:r>
          </a:p>
          <a:p>
            <a:r>
              <a:rPr lang="ru-RU" dirty="0" smtClean="0"/>
              <a:t>Община поддерживала порядок, разыскивала преступников, помогала беднякам выплачивать налоги, опекала вдов и сирот, хранила обычаи, проводила празднества и игры.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1366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866112" cy="524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19221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416</Words>
  <Application>Microsoft Office PowerPoint</Application>
  <PresentationFormat>Экран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Зрелое и Позднее Средневековье</vt:lpstr>
      <vt:lpstr>Сеньоры и крестьяне</vt:lpstr>
      <vt:lpstr>Средневековая деревня и ее обитатели</vt:lpstr>
      <vt:lpstr>Слайд 4</vt:lpstr>
      <vt:lpstr>Сеньор и зависимые крестьяне</vt:lpstr>
      <vt:lpstr>Слайд 6</vt:lpstr>
      <vt:lpstr>Слайд 7</vt:lpstr>
      <vt:lpstr>Крестьянская община</vt:lpstr>
      <vt:lpstr>Слайд 9</vt:lpstr>
      <vt:lpstr>Как жили крестьяне</vt:lpstr>
      <vt:lpstr>Слайд 11</vt:lpstr>
      <vt:lpstr>Слайд 12</vt:lpstr>
      <vt:lpstr>Труд крестьян</vt:lpstr>
      <vt:lpstr>Слайд 14</vt:lpstr>
      <vt:lpstr>Натуральное хозяйство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Зрелое и Позднее Средневековье</dc:title>
  <dc:creator>Дарья</dc:creator>
  <cp:lastModifiedBy>HP</cp:lastModifiedBy>
  <cp:revision>26</cp:revision>
  <dcterms:created xsi:type="dcterms:W3CDTF">2020-11-11T15:59:04Z</dcterms:created>
  <dcterms:modified xsi:type="dcterms:W3CDTF">2024-01-04T14:44:20Z</dcterms:modified>
</cp:coreProperties>
</file>