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87" r:id="rId3"/>
    <p:sldId id="292" r:id="rId4"/>
    <p:sldId id="288" r:id="rId5"/>
    <p:sldId id="272" r:id="rId6"/>
    <p:sldId id="291" r:id="rId7"/>
    <p:sldId id="259" r:id="rId8"/>
    <p:sldId id="296" r:id="rId9"/>
    <p:sldId id="264" r:id="rId10"/>
    <p:sldId id="295" r:id="rId11"/>
    <p:sldId id="298" r:id="rId12"/>
    <p:sldId id="270" r:id="rId13"/>
    <p:sldId id="271" r:id="rId14"/>
    <p:sldId id="299" r:id="rId15"/>
    <p:sldId id="258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7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00"/>
    <a:srgbClr val="990000"/>
    <a:srgbClr val="0033CC"/>
    <a:srgbClr val="339933"/>
    <a:srgbClr val="CC0000"/>
    <a:srgbClr val="006600"/>
    <a:srgbClr val="660033"/>
    <a:srgbClr val="66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0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F2441-53F8-4C72-90D6-1549F0DDA164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6ECC4-F8CC-4DA1-B55A-AFFD148D77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52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F8B95-B54F-489A-BFBE-01EBE7887928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F0E3-05CE-4B71-9BFA-8C15332AC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8529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0000"/>
                </a:solidFill>
              </a:rPr>
              <a:t>Путешествие по страницам журнала </a:t>
            </a:r>
            <a:br>
              <a:rPr lang="ru-RU" b="1" i="1" dirty="0" smtClean="0">
                <a:solidFill>
                  <a:srgbClr val="990000"/>
                </a:solidFill>
              </a:rPr>
            </a:br>
            <a:r>
              <a:rPr lang="ru-RU" b="1" i="1" dirty="0" smtClean="0">
                <a:solidFill>
                  <a:srgbClr val="990000"/>
                </a:solidFill>
              </a:rPr>
              <a:t>«Секреты здоровья»</a:t>
            </a:r>
            <a:endParaRPr lang="ru-RU" b="1" i="1" dirty="0">
              <a:solidFill>
                <a:srgbClr val="990000"/>
              </a:solidFill>
            </a:endParaRPr>
          </a:p>
        </p:txBody>
      </p:sp>
      <p:pic>
        <p:nvPicPr>
          <p:cNvPr id="4" name="Picture 2" descr="http://www.ugra.okrlib.ru/upload/iblock/444/%D0%97%D0%9E%D0%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0"/>
            <a:ext cx="2631589" cy="284060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Загадки</a:t>
            </a:r>
            <a:endParaRPr lang="ru-RU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1520" y="1340768"/>
            <a:ext cx="446449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ей судья кивнёт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бревну скакать начнёт!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длинной ленточкой попляшет,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брусьев ножками помашет,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попьёт воды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ждёт оценок за труды.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</a:p>
        </p:txBody>
      </p:sp>
      <p:pic>
        <p:nvPicPr>
          <p:cNvPr id="20484" name="Picture 4" descr="G:\Городской СЕМИНАР\Книга здоровья\!!!!!! Путешествие по страницам журнала_Секреты здоровья\Картинки к загадки\гимнасти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48680"/>
            <a:ext cx="2963183" cy="2353116"/>
          </a:xfrm>
          <a:prstGeom prst="rect">
            <a:avLst/>
          </a:prstGeom>
          <a:noFill/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119664" y="2924944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990000"/>
                </a:solidFill>
              </a:rPr>
              <a:t>гимнастка</a:t>
            </a:r>
            <a:endParaRPr lang="ru-RU" sz="3600" dirty="0">
              <a:solidFill>
                <a:srgbClr val="990000"/>
              </a:solidFill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23528" y="4693786"/>
            <a:ext cx="42839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66"/>
                </a:solidFill>
              </a:rPr>
              <a:t>Шарик над столом порхает,</a:t>
            </a:r>
            <a:br>
              <a:rPr lang="ru-RU" sz="2400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От ракетки убегает.</a:t>
            </a:r>
            <a:br>
              <a:rPr lang="ru-RU" sz="2400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Что за классная игра?</a:t>
            </a:r>
            <a:br>
              <a:rPr lang="ru-RU" sz="2400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Угадайте, детвора.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580112" y="6211669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теннис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3" descr="http://www.playing-field.ru/img/2015/052208/31297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573016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8" grpId="0"/>
      <p:bldP spid="20485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Толковый словарь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С. И. Ожегова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704856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Ребус</a:t>
            </a:r>
            <a:r>
              <a:rPr lang="ru-RU" dirty="0" smtClean="0">
                <a:solidFill>
                  <a:srgbClr val="002060"/>
                </a:solidFill>
              </a:rPr>
              <a:t>  – </a:t>
            </a:r>
            <a:r>
              <a:rPr lang="ru-RU" dirty="0" smtClean="0">
                <a:solidFill>
                  <a:srgbClr val="000066"/>
                </a:solidFill>
              </a:rPr>
              <a:t>загадка, в которой искомое слово или фраза изображены комбинацией фигур, букв или знаков.</a:t>
            </a:r>
          </a:p>
          <a:p>
            <a:pPr algn="l"/>
            <a:endParaRPr lang="ru-RU" dirty="0"/>
          </a:p>
        </p:txBody>
      </p:sp>
      <p:sp>
        <p:nvSpPr>
          <p:cNvPr id="7" name="Заголовок 4"/>
          <p:cNvSpPr txBox="1">
            <a:spLocks noChangeArrowheads="1"/>
          </p:cNvSpPr>
          <p:nvPr/>
        </p:nvSpPr>
        <p:spPr bwMode="auto">
          <a:xfrm>
            <a:off x="3419872" y="260648"/>
            <a:ext cx="22594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Ребусы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Ребусы</a:t>
            </a:r>
            <a:endParaRPr lang="ru-RU" dirty="0"/>
          </a:p>
        </p:txBody>
      </p:sp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395536" y="1340768"/>
            <a:ext cx="8001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Вещества, которые способствуют укреплению здоровья</a:t>
            </a: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2987824" y="5733256"/>
            <a:ext cx="35544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/>
              <a:t>Витамины </a:t>
            </a:r>
            <a:endParaRPr lang="ru-RU" sz="4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8286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Ребусы</a:t>
            </a:r>
            <a:endParaRPr lang="ru-RU" dirty="0"/>
          </a:p>
        </p:txBody>
      </p:sp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467544" y="1268760"/>
            <a:ext cx="80335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Что необходимо организму после работы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324100"/>
            <a:ext cx="8286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131840" y="5517232"/>
            <a:ext cx="25606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/>
              <a:t>Отдых  </a:t>
            </a:r>
            <a:endParaRPr lang="ru-RU" sz="4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Толковый словарь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С. И. Ожегова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704856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Анаграмма</a:t>
            </a:r>
            <a:r>
              <a:rPr lang="ru-RU" dirty="0" smtClean="0">
                <a:solidFill>
                  <a:srgbClr val="002060"/>
                </a:solidFill>
              </a:rPr>
              <a:t>  – </a:t>
            </a:r>
            <a:r>
              <a:rPr lang="ru-RU" dirty="0" smtClean="0">
                <a:solidFill>
                  <a:srgbClr val="000066"/>
                </a:solidFill>
              </a:rPr>
              <a:t>перестановка букв в слове (или в нескольких словах) в любом порядке, образующая новое слово. </a:t>
            </a:r>
          </a:p>
          <a:p>
            <a:pPr algn="l"/>
            <a:endParaRPr lang="ru-RU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395536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Анаграммы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Анаграммы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9" name="Прямоугольник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79512" y="1412776"/>
            <a:ext cx="4320480" cy="969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4800" b="1" dirty="0" smtClean="0">
                <a:solidFill>
                  <a:srgbClr val="006600"/>
                </a:solidFill>
              </a:rPr>
              <a:t>ЗКУЛЬФИТРАУ</a:t>
            </a:r>
          </a:p>
          <a:p>
            <a:pPr algn="l"/>
            <a:r>
              <a:rPr lang="ru-RU" sz="4800" b="1" dirty="0" smtClean="0">
                <a:solidFill>
                  <a:srgbClr val="C00000"/>
                </a:solidFill>
              </a:rPr>
              <a:t>ЖИМРЕ</a:t>
            </a:r>
          </a:p>
          <a:p>
            <a:pPr algn="l"/>
            <a:r>
              <a:rPr lang="ru-RU" sz="4800" b="1" dirty="0" smtClean="0">
                <a:solidFill>
                  <a:srgbClr val="000066"/>
                </a:solidFill>
              </a:rPr>
              <a:t>ДКАЗАРЯ</a:t>
            </a:r>
          </a:p>
          <a:p>
            <a:pPr algn="l"/>
            <a:r>
              <a:rPr lang="ru-RU" sz="4800" b="1" dirty="0" smtClean="0">
                <a:solidFill>
                  <a:srgbClr val="990000"/>
                </a:solidFill>
              </a:rPr>
              <a:t>ЕНГИАГИ</a:t>
            </a:r>
          </a:p>
          <a:p>
            <a:pPr algn="l"/>
            <a:r>
              <a:rPr lang="ru-RU" sz="4800" b="1" dirty="0" smtClean="0">
                <a:solidFill>
                  <a:srgbClr val="660033"/>
                </a:solidFill>
              </a:rPr>
              <a:t>ЛКАЗАКА</a:t>
            </a:r>
          </a:p>
          <a:p>
            <a:pPr algn="l"/>
            <a:r>
              <a:rPr lang="ru-RU" sz="4800" b="1" dirty="0" smtClean="0">
                <a:solidFill>
                  <a:srgbClr val="CC3300"/>
                </a:solidFill>
              </a:rPr>
              <a:t>ЛКАПРОГУ</a:t>
            </a:r>
            <a:endParaRPr lang="ru-RU" sz="4800" dirty="0" smtClean="0">
              <a:solidFill>
                <a:srgbClr val="CC3300"/>
              </a:solidFill>
            </a:endParaRPr>
          </a:p>
          <a:p>
            <a:pPr algn="l"/>
            <a:endParaRPr lang="ru-RU" sz="4800" dirty="0" smtClean="0">
              <a:solidFill>
                <a:schemeClr val="tx1"/>
              </a:solidFill>
            </a:endParaRPr>
          </a:p>
          <a:p>
            <a:pPr algn="l"/>
            <a:endParaRPr lang="ru-RU" sz="4800" dirty="0" smtClean="0">
              <a:solidFill>
                <a:schemeClr val="tx1"/>
              </a:solidFill>
            </a:endParaRPr>
          </a:p>
          <a:p>
            <a:pPr algn="l"/>
            <a:endParaRPr lang="ru-RU" sz="4800" b="1" dirty="0" smtClean="0">
              <a:solidFill>
                <a:schemeClr val="tx1"/>
              </a:solidFill>
            </a:endParaRPr>
          </a:p>
          <a:p>
            <a:pPr algn="l"/>
            <a:endParaRPr lang="ru-RU" sz="4800" b="1" dirty="0" smtClean="0">
              <a:solidFill>
                <a:schemeClr val="tx1"/>
              </a:solidFill>
            </a:endParaRPr>
          </a:p>
          <a:p>
            <a:pPr algn="l"/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4788024" y="1412776"/>
            <a:ext cx="48049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6600"/>
                </a:solidFill>
              </a:rPr>
              <a:t>ФИЗКУЛЬТУРА</a:t>
            </a:r>
            <a:endParaRPr lang="ru-RU" sz="4800" dirty="0">
              <a:solidFill>
                <a:srgbClr val="006600"/>
              </a:solidFill>
            </a:endParaRP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4932040" y="2348880"/>
            <a:ext cx="22637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РЕЖИМ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5004048" y="3140968"/>
            <a:ext cx="318350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ЗАРЯДКА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4"/>
          <p:cNvSpPr>
            <a:spLocks noChangeArrowheads="1"/>
          </p:cNvSpPr>
          <p:nvPr/>
        </p:nvSpPr>
        <p:spPr bwMode="auto">
          <a:xfrm>
            <a:off x="5004048" y="3933056"/>
            <a:ext cx="25795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990000"/>
                </a:solidFill>
              </a:rPr>
              <a:t>ГИГИЕНА</a:t>
            </a:r>
            <a:endParaRPr lang="ru-RU" sz="4800" dirty="0">
              <a:solidFill>
                <a:srgbClr val="99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4797152"/>
            <a:ext cx="27490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660033"/>
                </a:solidFill>
              </a:rPr>
              <a:t>ЗАКАЛКА</a:t>
            </a:r>
            <a:endParaRPr lang="ru-RU" sz="4800" dirty="0">
              <a:solidFill>
                <a:srgbClr val="660033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860032" y="5733256"/>
            <a:ext cx="3439839" cy="83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C3300"/>
                </a:solidFill>
              </a:rPr>
              <a:t>ПРОГУЛКА</a:t>
            </a:r>
            <a:endParaRPr lang="ru-RU" sz="4800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0"/>
            <a:ext cx="6000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44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r"/>
            <a:endParaRPr lang="ru-RU" sz="44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r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Чтоб здоровье сохранить,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Организм свой укрепить,</a:t>
            </a:r>
          </a:p>
          <a:p>
            <a:pPr algn="r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Знают все мои друзья</a:t>
            </a:r>
          </a:p>
          <a:p>
            <a:pPr algn="r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Должен быть режим  у дня.</a:t>
            </a:r>
            <a:r>
              <a:rPr lang="ru-RU" sz="4400" dirty="0" smtClean="0">
                <a:latin typeface="Calibri" pitchFamily="34" charset="0"/>
              </a:rPr>
              <a:t/>
            </a:r>
            <a:br>
              <a:rPr lang="ru-RU" sz="4400" dirty="0" smtClean="0">
                <a:latin typeface="Calibri" pitchFamily="34" charset="0"/>
              </a:rPr>
            </a:br>
            <a:r>
              <a:rPr lang="ru-RU" sz="4400" dirty="0" smtClean="0">
                <a:latin typeface="Calibri" pitchFamily="34" charset="0"/>
              </a:rPr>
              <a:t/>
            </a:r>
            <a:br>
              <a:rPr lang="ru-RU" sz="4400" dirty="0" smtClean="0">
                <a:latin typeface="Calibri" pitchFamily="34" charset="0"/>
              </a:rPr>
            </a:br>
            <a:endParaRPr lang="ru-RU" sz="4400" dirty="0">
              <a:latin typeface="Calibri" pitchFamily="34" charset="0"/>
            </a:endParaRPr>
          </a:p>
        </p:txBody>
      </p:sp>
      <p:pic>
        <p:nvPicPr>
          <p:cNvPr id="27650" name="Picture 2" descr="http://im5-tub-ru.yandex.net/i?id=171517900-6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2962620" cy="3220239"/>
          </a:xfrm>
          <a:prstGeom prst="rect">
            <a:avLst/>
          </a:prstGeom>
          <a:noFill/>
        </p:spPr>
      </p:pic>
      <p:pic>
        <p:nvPicPr>
          <p:cNvPr id="27652" name="Picture 4" descr="http://xn----7sbbuvdcam5bya5iqb.xn--p1ai/images/product_images/popup_images/2201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789040"/>
            <a:ext cx="2724754" cy="284068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Добрые советы</a:t>
            </a:r>
            <a:endParaRPr lang="ru-RU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6286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Следует, ребята, знать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Нужно всем побольше спать.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29698" name="Picture 2" descr="http://im5-tub-ru.yandex.net/i?id=207868648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14290"/>
            <a:ext cx="3143272" cy="2714644"/>
          </a:xfrm>
          <a:prstGeom prst="rect">
            <a:avLst/>
          </a:prstGeom>
          <a:noFill/>
        </p:spPr>
      </p:pic>
      <p:pic>
        <p:nvPicPr>
          <p:cNvPr id="29700" name="Picture 4" descr="http://lit.govuadocs.com.ua/tw_files2/urls_39/420/d-419368/419368_html_4afff24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5357882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5286388"/>
            <a:ext cx="5214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Ну а утром не лениться–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На зарядку становиться!</a:t>
            </a:r>
            <a:endParaRPr lang="ru-RU" sz="36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285728"/>
            <a:ext cx="59293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Чистить зубы, умываться,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И почаще улыбаться,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Закаляться, и тогда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Не страшна тебе хандра.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http://s1.maminuklubs.lv/cache/34/46/3446958d6808526ea4ec6cf1e116a6f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321471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http://mou-knos-ds.ru/upload/medialibrary/422/Kak-obuchit-rebenka-gigienicheskim-navyik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786058"/>
            <a:ext cx="4286280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715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У здоровья есть враги,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С ними дружбы не води!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Среди них тихоня лень,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С ней борись ты каждый день.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1746" name="AutoShape 2" descr="http://www.baby.ru/storage/2/f/c/3/43159564.99626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://www.baby.ru/storage/2/f/c/3/43159564.99626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://www.baby.ru/storage/2/f/c/3/43159564.99626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2" name="AutoShape 8" descr="http://www.baby.ru/storage/2/f/c/3/43159564.99626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4" name="Picture 10" descr="http://forum.grodno.net/index.php?PHPSESSID=b28sh4kivfk2o06uj6mc8av3i6&amp;action=dlattach;topic=99202.0;attach=88995;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496"/>
            <a:ext cx="3500462" cy="3357586"/>
          </a:xfrm>
          <a:prstGeom prst="rect">
            <a:avLst/>
          </a:prstGeom>
          <a:noFill/>
        </p:spPr>
      </p:pic>
      <p:pic>
        <p:nvPicPr>
          <p:cNvPr id="31758" name="Picture 14" descr="http://norbekovclub.com/upload/blog/d7d/d7d2e626a14ecc70b1e1eb3c06666a3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0042"/>
            <a:ext cx="2962275" cy="36195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332656"/>
            <a:ext cx="3024336" cy="648072"/>
          </a:xfrm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ЛЮБОВЬ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1268760"/>
            <a:ext cx="2768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ДРУЖБА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2852936"/>
            <a:ext cx="3547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6600"/>
                </a:solidFill>
                <a:effectLst>
                  <a:reflection blurRad="12700" stA="50000" endPos="50000" dist="5000" dir="5400000" sy="-100000" rotWithShape="0"/>
                </a:effectLst>
              </a:rPr>
              <a:t>БОГАТСТВО</a:t>
            </a:r>
            <a:endParaRPr lang="ru-RU" sz="5400" b="1" cap="all" spc="0" dirty="0">
              <a:ln w="0"/>
              <a:solidFill>
                <a:srgbClr val="0066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484784"/>
            <a:ext cx="3384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ЗДОРОВЬЕ</a:t>
            </a:r>
            <a:endParaRPr lang="ru-RU" sz="5400" b="1" cap="none" spc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4005064"/>
            <a:ext cx="2207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СЛАВА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4221088"/>
            <a:ext cx="2268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СЕМЬЯ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5229200"/>
            <a:ext cx="2777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СЧАСТЬЕ</a:t>
            </a:r>
            <a:endParaRPr lang="ru-RU" sz="5400" b="1" cap="none" spc="0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1.liveinternet.ru/images/attach/c/6/92/562/92562685_TXwah6MFJ6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000372"/>
            <a:ext cx="3929090" cy="29289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428604"/>
            <a:ext cx="64294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Чтобы ни один микроб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Не попал  случайно в рот, 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Руки мыть перед едой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Нужно мылом и водой.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32772" name="Picture 4" descr="http://img1.liveinternet.ru/images/attach/c/2/67/869/67869231_1292344697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28604"/>
            <a:ext cx="3643338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://www.baby.ru/storage/2/f/c/3/43159564.99626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785794"/>
            <a:ext cx="50006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Кушать овощи и фрукты,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Рыбу, молокопродукты-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Вот полезная еда,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Витаминами полна!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33798" name="Picture 6" descr="http://im1-tub-ru.yandex.net/i?id=273287665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286124"/>
            <a:ext cx="4071966" cy="3143272"/>
          </a:xfrm>
          <a:prstGeom prst="rect">
            <a:avLst/>
          </a:prstGeom>
          <a:noFill/>
        </p:spPr>
      </p:pic>
      <p:pic>
        <p:nvPicPr>
          <p:cNvPr id="9" name="Picture 4" descr="http://now-us.eu/Feverfew/images/C45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4071966" cy="38719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428604"/>
            <a:ext cx="50720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На прогулку выходи,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Свежим воздухом дыши.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Только помни при уходе: 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Одеваться по погоде!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4822" name="Picture 6" descr="http://img0.liveinternet.ru/images/attach/c/4/80/199/80199364_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916359" cy="4391012"/>
          </a:xfrm>
          <a:prstGeom prst="rect">
            <a:avLst/>
          </a:prstGeom>
          <a:noFill/>
        </p:spPr>
      </p:pic>
      <p:pic>
        <p:nvPicPr>
          <p:cNvPr id="34826" name="Picture 10" descr="http://im5-tub-ru.yandex.net/i?id=371479501-6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14686"/>
            <a:ext cx="4357718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18" y="642918"/>
            <a:ext cx="50720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Ну, а если уж случилось: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Разболеться получилось,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Знай, к врачу тебе пора.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Он поможет вам всегда!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5850" name="Picture 10" descr="http://mediasubs.ru/group/uploads/zd/zdorove-bez-vrachej-i-lekarstv-/image2/MTc3MGEy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3419476" cy="5143536"/>
          </a:xfrm>
          <a:prstGeom prst="rect">
            <a:avLst/>
          </a:prstGeom>
          <a:noFill/>
        </p:spPr>
      </p:pic>
      <p:pic>
        <p:nvPicPr>
          <p:cNvPr id="35852" name="Picture 12" descr="http://img0.liveinternet.ru/images/attach/c/4/82/425/82425534_large_N8ACF7AB233D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357562"/>
            <a:ext cx="4429156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332656"/>
            <a:ext cx="540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Вот те добрые советы,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В них и спрятаны секреты,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Как здоровье сохранить.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Научись его ценить!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7896" name="Picture 8" descr="http://www.licencamaternidade.com/blog/wp-content/uploads/2012/02/bigstock_Kids_At_Play_1484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8143932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4357694"/>
            <a:ext cx="66437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Я желаю вам, ребята,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Быть здоровыми всегда.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Но добиться результата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Невозможно без труда.</a:t>
            </a:r>
            <a:b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0962" name="Picture 2" descr="http://www.butovopark.com/forum/upload/foto/5/4/7/f_eabc112ffb54b0c5f5c449f86d74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290"/>
            <a:ext cx="5786478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20486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CC0000"/>
                </a:solidFill>
              </a:rPr>
              <a:t>Здоровье</a:t>
            </a:r>
            <a:r>
              <a:rPr lang="ru-RU" sz="6600" i="1" dirty="0" smtClean="0"/>
              <a:t> </a:t>
            </a: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это ….</a:t>
            </a:r>
            <a:endParaRPr lang="ru-RU" sz="6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Толковый словарь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С. И. Ожегова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704856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                       – правильная, нормальная деятельность организма, его полное физическое и психическое благополучие.</a:t>
            </a:r>
          </a:p>
          <a:p>
            <a:pPr algn="l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780928"/>
            <a:ext cx="21194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Здоровье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260648"/>
            <a:ext cx="6400800" cy="648072"/>
          </a:xfrm>
        </p:spPr>
        <p:txBody>
          <a:bodyPr/>
          <a:lstStyle/>
          <a:p>
            <a:endParaRPr lang="ru-RU" b="1" i="1" dirty="0">
              <a:solidFill>
                <a:srgbClr val="99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628800"/>
            <a:ext cx="655272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Секреты             </a:t>
            </a:r>
            <a:r>
              <a:rPr lang="ru-RU" sz="80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</a:t>
            </a:r>
            <a:r>
              <a:rPr lang="ru-RU" sz="8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ru-RU" sz="80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ровья</a:t>
            </a:r>
            <a:endParaRPr lang="ru-RU" sz="8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2483768" y="6093296"/>
            <a:ext cx="2880320" cy="764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2" descr="http://photo1.ask.fm/126/379/040/-229996997-1sqjgnq-9jm0difhi8msqk0/preview/OQfQMlgnh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56992"/>
            <a:ext cx="576064" cy="576064"/>
          </a:xfrm>
          <a:prstGeom prst="rect">
            <a:avLst/>
          </a:prstGeom>
          <a:noFill/>
        </p:spPr>
      </p:pic>
      <p:pic>
        <p:nvPicPr>
          <p:cNvPr id="1030" name="Picture 6" descr="http://domik-v-internete.ru/wp-content/uploads/2012/02/%D0%94%D0%B5%D0%BB%D0%B0%D0%B5%D0%BC-%D1%81%D0%B2%D0%BE%D0%B8%D0%BC%D0%B8-%D1%80%D1%83%D0%BA%D0%B0%D0%BC%D0%B8-%D0%B2%D0%BC%D0%B5%D1%81%D1%82%D0%B5-%D1%81-%D0%B4%D0%B5%D1%82%D1%8C%D0%BC%D0%B8-%D0%B4%D0%B5%D1%82%D1%81%D0%BA%D1%83%D1%8E-%D0%BA%D0%B0%D1%80%D0%BD%D0%B0%D0%B2%D0%B0%D0%BB%D1%8C%D0%BD%D1%83%D1%8E-%D0%BC%D0%B0%D1%81%D0%BA%D1%83-%D1%84%D1%80%D1%83%D0%BA%D1%82%D0%B0-%D1%8F%D0%B1%D0%BB%D0%BE%D0%BA%D0%B0.-%D0%9C%D0%B0%D1%81%D0%BA%D0%B0-%D1%8F%D0%B1%D0%BB%D0%BE%D0%BA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2142238" cy="1541178"/>
          </a:xfrm>
          <a:prstGeom prst="rect">
            <a:avLst/>
          </a:prstGeom>
          <a:noFill/>
        </p:spPr>
      </p:pic>
      <p:pic>
        <p:nvPicPr>
          <p:cNvPr id="1034" name="Picture 10" descr="http://golovanovka2013.ucoz.ru/05042015/kak-razvit-zdorovyj-dukh-v-zdorovom-te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3" y="0"/>
            <a:ext cx="3275857" cy="2286794"/>
          </a:xfrm>
          <a:prstGeom prst="rect">
            <a:avLst/>
          </a:prstGeom>
          <a:noFill/>
        </p:spPr>
      </p:pic>
      <p:pic>
        <p:nvPicPr>
          <p:cNvPr id="1036" name="Picture 12" descr="http://allharmony.ru/wp-content/uploads/2015/02/GP_PHOTO_W800_lifesty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4221088"/>
            <a:ext cx="2320715" cy="2636912"/>
          </a:xfrm>
          <a:prstGeom prst="rect">
            <a:avLst/>
          </a:prstGeom>
          <a:noFill/>
        </p:spPr>
      </p:pic>
      <p:pic>
        <p:nvPicPr>
          <p:cNvPr id="1037" name="Picture 13" descr="G:\Городской СЕМИНАР\Путешествие по страницам журнала_Секреты здоровья\!!!!!! Путешествие по страницам журнала_Секреты здоровья\Ребусы_Витамины\41_vitami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312873"/>
            <a:ext cx="3635896" cy="2545127"/>
          </a:xfrm>
          <a:prstGeom prst="rect">
            <a:avLst/>
          </a:prstGeom>
          <a:noFill/>
        </p:spPr>
      </p:pic>
      <p:pic>
        <p:nvPicPr>
          <p:cNvPr id="1038" name="Picture 14" descr="C:\Users\ИРМИНА\Desktop\lemon-cartoon-thumbs-up-illustration-32616361_c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4324046"/>
            <a:ext cx="1835597" cy="1486731"/>
          </a:xfrm>
          <a:prstGeom prst="rect">
            <a:avLst/>
          </a:prstGeom>
          <a:noFill/>
        </p:spPr>
      </p:pic>
      <p:pic>
        <p:nvPicPr>
          <p:cNvPr id="13" name="Picture 5" descr="zsh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-477763" y="666403"/>
            <a:ext cx="1584176" cy="6286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slide.ru/images/13/19202/96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0"/>
            <a:ext cx="3055194" cy="229139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95536" y="1"/>
            <a:ext cx="7772400" cy="1052736"/>
          </a:xfrm>
        </p:spPr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Народная мудрость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6300192" cy="5949280"/>
          </a:xfrm>
        </p:spPr>
        <p:txBody>
          <a:bodyPr>
            <a:normAutofit fontScale="700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Здоровый человек,</a:t>
            </a:r>
            <a:r>
              <a:rPr lang="ru-RU" sz="43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Босиком ходить –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Чистая вода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Кто спортом занимается,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Здоров будешь,</a:t>
            </a:r>
            <a:r>
              <a:rPr lang="ru-RU" sz="43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Двигайся больше –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Здоровье сгубишь –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Воды холодной не бойся –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Береги платье </a:t>
            </a:r>
            <a:r>
              <a:rPr lang="ru-RU" sz="4300" dirty="0" err="1" smtClean="0">
                <a:solidFill>
                  <a:srgbClr val="0033CC"/>
                </a:solidFill>
              </a:rPr>
              <a:t>снову</a:t>
            </a:r>
            <a:r>
              <a:rPr lang="ru-RU" sz="4300" dirty="0" smtClean="0">
                <a:solidFill>
                  <a:srgbClr val="0033CC"/>
                </a:solidFill>
              </a:rPr>
              <a:t>,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Чистота –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 Закаляй своё тело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33CC"/>
                </a:solidFill>
              </a:rPr>
              <a:t>Физкультурой заниматься будешь – 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1916832"/>
            <a:ext cx="31108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r>
              <a:rPr lang="ru-RU" sz="3000" dirty="0" smtClean="0">
                <a:solidFill>
                  <a:srgbClr val="FF0000"/>
                </a:solidFill>
              </a:rPr>
              <a:t>богатый человек. 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005064"/>
            <a:ext cx="28402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здоровым быть.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5373216"/>
            <a:ext cx="280352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для хвори беда.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836712"/>
            <a:ext cx="36413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тот силы набирается.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37692" y="5805264"/>
            <a:ext cx="29063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всего добудешь!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3573016"/>
            <a:ext cx="35364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проживёшь дольше.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35896" y="3140968"/>
            <a:ext cx="30620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новое не купишь.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19872" y="1268760"/>
            <a:ext cx="37744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ежедневно ею мойся.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1772816"/>
            <a:ext cx="35578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а здоровье смолоду.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79712" y="4941168"/>
            <a:ext cx="43924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про болезни забудешь.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2636912"/>
            <a:ext cx="342003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с пользой для дела.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23928" y="4509120"/>
            <a:ext cx="34743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</a:rPr>
              <a:t>половина здоровья.</a:t>
            </a:r>
            <a:endParaRPr lang="ru-RU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slide.ru/images/13/19202/96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0"/>
            <a:ext cx="3055194" cy="229139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95536" y="1"/>
            <a:ext cx="7772400" cy="1052736"/>
          </a:xfrm>
        </p:spPr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Народная мудрость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6300192" cy="5949280"/>
          </a:xfrm>
        </p:spPr>
        <p:txBody>
          <a:bodyPr>
            <a:normAutofit fontScale="700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Здоровый человек,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Босиком ходить –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Чистая вода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Кто спортом занимается,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Здоров будешь,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Двигайся больше –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Здоровье сгубишь –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Воды холодной не бойся –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Береги платье </a:t>
            </a:r>
            <a:r>
              <a:rPr lang="ru-RU" sz="4300" dirty="0" err="1" smtClean="0">
                <a:solidFill>
                  <a:srgbClr val="000066"/>
                </a:solidFill>
              </a:rPr>
              <a:t>снову</a:t>
            </a:r>
            <a:r>
              <a:rPr lang="ru-RU" sz="4300" dirty="0" smtClean="0">
                <a:solidFill>
                  <a:srgbClr val="000066"/>
                </a:solidFill>
              </a:rPr>
              <a:t>, 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Чистота –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 Закаляй своё тело</a:t>
            </a:r>
          </a:p>
          <a:p>
            <a:pPr algn="l">
              <a:buFont typeface="Wingdings" pitchFamily="2" charset="2"/>
              <a:buChar char="v"/>
            </a:pPr>
            <a:r>
              <a:rPr lang="ru-RU" sz="4300" dirty="0" smtClean="0">
                <a:solidFill>
                  <a:srgbClr val="000066"/>
                </a:solidFill>
              </a:rPr>
              <a:t>Физкультурой заниматься будешь – 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548680"/>
            <a:ext cx="31108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r>
              <a:rPr lang="ru-RU" sz="3000" dirty="0" smtClean="0">
                <a:solidFill>
                  <a:srgbClr val="000066"/>
                </a:solidFill>
              </a:rPr>
              <a:t>богатый человек. 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1268760"/>
            <a:ext cx="28402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здоровым быть.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772816"/>
            <a:ext cx="280352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для хвори беда.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2204864"/>
            <a:ext cx="36413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тот силы набирается.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2636912"/>
            <a:ext cx="29063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всего добудешь!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3140968"/>
            <a:ext cx="35364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проживёшь дольше.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3573016"/>
            <a:ext cx="30620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новое не купишь.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60032" y="4005064"/>
            <a:ext cx="377443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ежедневно ею мойся.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1920" y="4509120"/>
            <a:ext cx="35578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а здоровье смолоду.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63889" y="5842337"/>
            <a:ext cx="29801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про болезни </a:t>
            </a:r>
          </a:p>
          <a:p>
            <a:r>
              <a:rPr lang="ru-RU" sz="3000" dirty="0" smtClean="0">
                <a:solidFill>
                  <a:srgbClr val="000066"/>
                </a:solidFill>
              </a:rPr>
              <a:t>             забудешь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491880" y="5373216"/>
            <a:ext cx="342003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с пользой для дела.</a:t>
            </a:r>
            <a:endParaRPr lang="ru-RU" sz="3000" dirty="0">
              <a:solidFill>
                <a:srgbClr val="000066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23728" y="4941168"/>
            <a:ext cx="34743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000066"/>
                </a:solidFill>
              </a:rPr>
              <a:t>половина здоровья.</a:t>
            </a:r>
            <a:endParaRPr lang="ru-RU" sz="3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Толковый словарь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С. И. Ожегова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3356992"/>
            <a:ext cx="7704856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Загадка</a:t>
            </a:r>
            <a:r>
              <a:rPr lang="ru-RU" dirty="0" smtClean="0">
                <a:solidFill>
                  <a:srgbClr val="002060"/>
                </a:solidFill>
              </a:rPr>
              <a:t>   – </a:t>
            </a:r>
            <a:r>
              <a:rPr lang="ru-RU" dirty="0" smtClean="0">
                <a:solidFill>
                  <a:srgbClr val="000066"/>
                </a:solidFill>
              </a:rPr>
              <a:t>изображение или выражение, нуждающееся в разгадке, истолковании.</a:t>
            </a:r>
          </a:p>
          <a:p>
            <a:pPr algn="l"/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1"/>
            <a:ext cx="7772400" cy="1124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Загадки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2400" cy="1124744"/>
          </a:xfrm>
        </p:spPr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Загадки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18437" name="Picture 5" descr="G:\Городской СЕМИНАР\Книга здоровья\!!!!!! Путешествие по страницам журнала_Секреты здоровья\Картинки к загадки\баскетб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717032"/>
            <a:ext cx="2294789" cy="2545081"/>
          </a:xfrm>
          <a:prstGeom prst="rect">
            <a:avLst/>
          </a:prstGeom>
          <a:noFill/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444208" y="6237312"/>
            <a:ext cx="2232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баскетбол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90872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Он бежит на лыжах ловко,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За спиной его винтовка.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Предстоит ему в пути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Огневой рубеж пройти: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Лёжа пострелять и стоя,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Будто он на поле боя.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А затем не расслабляться,</a:t>
            </a:r>
          </a:p>
          <a:p>
            <a:r>
              <a:rPr lang="ru-RU" sz="2400" dirty="0" smtClean="0">
                <a:solidFill>
                  <a:srgbClr val="006600"/>
                </a:solidFill>
              </a:rPr>
              <a:t>Быстро к финишу примчаться.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3920" y="46615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</a:rPr>
              <a:t>В этом спорте игроки</a:t>
            </a:r>
            <a:br>
              <a:rPr lang="ru-RU" sz="2400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Все ловки и высоки.</a:t>
            </a:r>
            <a:br>
              <a:rPr lang="ru-RU" sz="2400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Любят в мяч они играть</a:t>
            </a:r>
            <a:br>
              <a:rPr lang="ru-RU" sz="2400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И в кольцо его кидать</a:t>
            </a:r>
            <a:r>
              <a:rPr lang="ru-RU" dirty="0" smtClean="0">
                <a:solidFill>
                  <a:srgbClr val="000066"/>
                </a:solidFill>
              </a:rPr>
              <a:t>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21507" name="Picture 3" descr="http://english.corp.megafon.ru/ai/rightside_struct/101/images/poses_7_biatlon_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60648"/>
            <a:ext cx="2548076" cy="28529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012160" y="3068960"/>
            <a:ext cx="2880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6600"/>
                </a:solidFill>
              </a:rPr>
              <a:t>биатлонист</a:t>
            </a:r>
            <a:endParaRPr lang="ru-RU" sz="36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441</Words>
  <Application>Microsoft Office PowerPoint</Application>
  <PresentationFormat>Экран (4:3)</PresentationFormat>
  <Paragraphs>138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Путешествие по страницам журнала  «Секреты здоровья»</vt:lpstr>
      <vt:lpstr>Презентация PowerPoint</vt:lpstr>
      <vt:lpstr>Здоровье это ….</vt:lpstr>
      <vt:lpstr>Толковый словарь  С. И. Ожегова </vt:lpstr>
      <vt:lpstr>Презентация PowerPoint</vt:lpstr>
      <vt:lpstr>Народная мудрость</vt:lpstr>
      <vt:lpstr>Народная мудрость</vt:lpstr>
      <vt:lpstr>Толковый словарь  С. И. Ожегова </vt:lpstr>
      <vt:lpstr>Загадки</vt:lpstr>
      <vt:lpstr>Загадки</vt:lpstr>
      <vt:lpstr>Толковый словарь  С. И. Ожегова </vt:lpstr>
      <vt:lpstr>Ребусы</vt:lpstr>
      <vt:lpstr>Ребусы</vt:lpstr>
      <vt:lpstr>Толковый словарь  С. И. Ожегова </vt:lpstr>
      <vt:lpstr>Анаграммы</vt:lpstr>
      <vt:lpstr>Добрые советы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страницам «Книги здоровья»</dc:title>
  <dc:creator>ИРМИНА</dc:creator>
  <cp:lastModifiedBy>Windows User</cp:lastModifiedBy>
  <cp:revision>163</cp:revision>
  <dcterms:created xsi:type="dcterms:W3CDTF">2016-03-30T18:04:48Z</dcterms:created>
  <dcterms:modified xsi:type="dcterms:W3CDTF">2021-03-03T07:37:16Z</dcterms:modified>
</cp:coreProperties>
</file>