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58" r:id="rId4"/>
    <p:sldId id="259" r:id="rId5"/>
    <p:sldId id="261" r:id="rId6"/>
    <p:sldId id="260" r:id="rId7"/>
    <p:sldId id="256" r:id="rId8"/>
    <p:sldId id="262" r:id="rId9"/>
    <p:sldId id="274" r:id="rId10"/>
    <p:sldId id="263" r:id="rId11"/>
    <p:sldId id="267" r:id="rId12"/>
    <p:sldId id="266" r:id="rId13"/>
    <p:sldId id="275" r:id="rId14"/>
    <p:sldId id="268" r:id="rId15"/>
    <p:sldId id="264" r:id="rId16"/>
    <p:sldId id="269" r:id="rId17"/>
    <p:sldId id="271" r:id="rId18"/>
    <p:sldId id="270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816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2EF242-BF61-4693-A821-2BA5EEAAD9A4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FE2FD9-7649-4938-A781-9126ED0FDB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9.jpe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7" name="Рисунок 6" descr="ef14ba34815d48a259ed20e838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3443"/>
            <a:ext cx="456565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c35862966c633cee5719eab79d_pr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" y="3157174"/>
            <a:ext cx="4537075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73261612_F_10_SleepingBeaty_Birthda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404" y="3067647"/>
            <a:ext cx="4478784" cy="327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Сказки для детей - Почитайка - Гуси-лебеди - YouTub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64"/>
            <a:ext cx="4608512" cy="309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87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5124" name="Picture 4" descr="Литературная игра по русским народным сказкам с презентацией, 1-2 клас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770485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Ребусы для детей 6-7 лет - Альфику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Ребусы для детей 6-7 лет - Альфику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Ребусы для детей 6-7 лет - Альфикум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132856"/>
            <a:ext cx="552450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13" descr="Ребусы с животными и о животных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5" descr="Ребусы с животными и о животных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684" y="4245375"/>
            <a:ext cx="219075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27689" y="5293125"/>
            <a:ext cx="5605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300" dirty="0" err="1" smtClean="0">
                <a:ln w="11430" cmpd="sng">
                  <a:solidFill>
                    <a:srgbClr val="4E67C8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E67C8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</a:rPr>
              <a:t>ик</a:t>
            </a:r>
            <a:r>
              <a:rPr lang="ru-RU" sz="5400" b="1" spc="300" dirty="0" smtClean="0">
                <a:ln w="11430" cmpd="sng">
                  <a:solidFill>
                    <a:srgbClr val="4E67C8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E67C8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E67C8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</a:rPr>
              <a:t>   </a:t>
            </a:r>
            <a:endParaRPr lang="ru-RU" sz="5400" b="1" spc="300" dirty="0">
              <a:ln w="11430" cmpd="sng">
                <a:solidFill>
                  <a:srgbClr val="4E67C8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E67C8">
                      <a:tint val="83000"/>
                      <a:shade val="100000"/>
                      <a:satMod val="200000"/>
                    </a:srgbClr>
                  </a:gs>
                  <a:gs pos="75000">
                    <a:srgbClr val="4E67C8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E67C8">
                    <a:satMod val="220000"/>
                    <a:alpha val="3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30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24"/>
            <a:ext cx="9144000" cy="684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1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3096344" cy="511256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500" b="1" dirty="0"/>
              <a:t>с</a:t>
            </a:r>
            <a:r>
              <a:rPr lang="ru-RU" sz="2500" b="1" dirty="0" smtClean="0"/>
              <a:t>лабый          </a:t>
            </a:r>
          </a:p>
          <a:p>
            <a:pPr marL="45720" indent="0">
              <a:buNone/>
            </a:pPr>
            <a:r>
              <a:rPr lang="ru-RU" sz="2500" b="1" dirty="0"/>
              <a:t>х</a:t>
            </a:r>
            <a:r>
              <a:rPr lang="ru-RU" sz="2500" b="1" dirty="0" smtClean="0"/>
              <a:t>итрый</a:t>
            </a:r>
          </a:p>
          <a:p>
            <a:pPr marL="45720" indent="0">
              <a:buNone/>
            </a:pPr>
            <a:r>
              <a:rPr lang="ru-RU" sz="2500" b="1" dirty="0"/>
              <a:t>с</a:t>
            </a:r>
            <a:r>
              <a:rPr lang="ru-RU" sz="2500" b="1" dirty="0" smtClean="0"/>
              <a:t>ильный </a:t>
            </a:r>
          </a:p>
          <a:p>
            <a:pPr marL="45720" indent="0">
              <a:buNone/>
            </a:pPr>
            <a:r>
              <a:rPr lang="ru-RU" sz="2500" b="1" dirty="0" smtClean="0"/>
              <a:t>верный</a:t>
            </a:r>
          </a:p>
          <a:p>
            <a:pPr marL="45720" indent="0">
              <a:buNone/>
            </a:pPr>
            <a:r>
              <a:rPr lang="ru-RU" sz="2500" b="1" dirty="0"/>
              <a:t>з</a:t>
            </a:r>
            <a:r>
              <a:rPr lang="ru-RU" sz="2500" b="1" dirty="0" smtClean="0"/>
              <a:t>лой</a:t>
            </a:r>
          </a:p>
          <a:p>
            <a:pPr marL="45720" indent="0">
              <a:buNone/>
            </a:pPr>
            <a:r>
              <a:rPr lang="ru-RU" sz="2500" b="1" dirty="0"/>
              <a:t>д</a:t>
            </a:r>
            <a:r>
              <a:rPr lang="ru-RU" sz="2500" b="1" dirty="0" smtClean="0"/>
              <a:t>обрый</a:t>
            </a:r>
          </a:p>
          <a:p>
            <a:pPr marL="45720" indent="0">
              <a:buNone/>
            </a:pPr>
            <a:r>
              <a:rPr lang="ru-RU" sz="2500" b="1" dirty="0"/>
              <a:t>м</a:t>
            </a:r>
            <a:r>
              <a:rPr lang="ru-RU" sz="2500" b="1" dirty="0" smtClean="0"/>
              <a:t>ужественный</a:t>
            </a:r>
          </a:p>
          <a:p>
            <a:pPr marL="45720" indent="0">
              <a:buNone/>
            </a:pPr>
            <a:r>
              <a:rPr lang="ru-RU" sz="2500" b="1" dirty="0"/>
              <a:t>ж</a:t>
            </a:r>
            <a:r>
              <a:rPr lang="ru-RU" sz="2500" b="1" dirty="0" smtClean="0"/>
              <a:t>адный</a:t>
            </a:r>
          </a:p>
          <a:p>
            <a:pPr marL="45720" indent="0">
              <a:buNone/>
            </a:pPr>
            <a:r>
              <a:rPr lang="ru-RU" sz="2500" b="1" dirty="0" smtClean="0"/>
              <a:t>отзывчивый</a:t>
            </a:r>
          </a:p>
          <a:p>
            <a:pPr marL="45720" indent="0">
              <a:buNone/>
            </a:pPr>
            <a:r>
              <a:rPr lang="ru-RU" sz="2500" b="1" dirty="0"/>
              <a:t>х</a:t>
            </a:r>
            <a:r>
              <a:rPr lang="ru-RU" sz="2500" b="1" dirty="0" smtClean="0"/>
              <a:t>ороший друг</a:t>
            </a:r>
          </a:p>
          <a:p>
            <a:pPr marL="45720" indent="0">
              <a:buNone/>
            </a:pPr>
            <a:r>
              <a:rPr lang="ru-RU" sz="2500" b="1" dirty="0"/>
              <a:t>д</a:t>
            </a:r>
            <a:r>
              <a:rPr lang="ru-RU" sz="2500" b="1" dirty="0" smtClean="0"/>
              <a:t>оверчивый</a:t>
            </a:r>
          </a:p>
          <a:p>
            <a:pPr marL="45720" indent="0">
              <a:buNone/>
            </a:pPr>
            <a:r>
              <a:rPr lang="ru-RU" sz="2500" b="1" dirty="0"/>
              <a:t>п</a:t>
            </a:r>
            <a:r>
              <a:rPr lang="ru-RU" sz="2500" b="1" dirty="0" smtClean="0"/>
              <a:t>ослушный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07884"/>
            <a:ext cx="4572000" cy="60785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сильная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трусливая 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с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мелая 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х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итрая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д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обрая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з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лая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епослушная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х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орошая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оровка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ж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адная</a:t>
            </a:r>
          </a:p>
          <a:p>
            <a:pPr marL="45720"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льстивая</a:t>
            </a:r>
            <a:endParaRPr lang="ru-RU" sz="28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9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783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2420888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Толковый словарь………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Лесть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— угодливое, обычно неискреннее восхваление кого-либо с целью добиться его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благосклон-ности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1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846" y="764704"/>
            <a:ext cx="928868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endParaRPr lang="ru-RU" sz="4000" b="1" dirty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ПОСЛОВИЦЫ</a:t>
            </a:r>
          </a:p>
          <a:p>
            <a:pPr marL="571500" indent="-571500" algn="ctr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7030A0"/>
                </a:solidFill>
                <a:latin typeface="Bookman Old Style" pitchFamily="18" charset="0"/>
              </a:rPr>
              <a:t>Друзья познаются в беде</a:t>
            </a:r>
          </a:p>
          <a:p>
            <a:pPr marL="571500" indent="-571500" algn="ctr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7030A0"/>
                </a:solidFill>
                <a:latin typeface="Bookman Old Style" pitchFamily="18" charset="0"/>
              </a:rPr>
              <a:t>Семь раз отмерь, один – отрежь.</a:t>
            </a:r>
          </a:p>
          <a:p>
            <a:pPr marL="571500" indent="-571500" algn="ctr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7030A0"/>
                </a:solidFill>
                <a:latin typeface="Bookman Old Style" pitchFamily="18" charset="0"/>
              </a:rPr>
              <a:t>Каков гость, таково и угощение</a:t>
            </a:r>
            <a:r>
              <a:rPr lang="ru-RU" sz="4000" dirty="0" smtClean="0">
                <a:latin typeface="Bookman Old Style" pitchFamily="18" charset="0"/>
              </a:rPr>
              <a:t>.</a:t>
            </a:r>
            <a:endParaRPr lang="ru-RU" sz="4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49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32" y="-21828"/>
            <a:ext cx="9144000" cy="68798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0356" y="2044005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Лучшие сборники народных сказок: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2690335"/>
            <a:ext cx="68407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арабских</a:t>
            </a:r>
            <a:r>
              <a:rPr lang="ru-RU" sz="2800" dirty="0" smtClean="0"/>
              <a:t> </a:t>
            </a:r>
            <a:r>
              <a:rPr lang="ru-RU" sz="2800" dirty="0"/>
              <a:t>— </a:t>
            </a:r>
            <a:r>
              <a:rPr lang="ru-RU" sz="2800" b="1" dirty="0"/>
              <a:t>«Тысяча и одна ночь»</a:t>
            </a:r>
            <a:r>
              <a:rPr lang="ru-RU" sz="2800" dirty="0"/>
              <a:t>,</a:t>
            </a:r>
          </a:p>
          <a:p>
            <a:r>
              <a:rPr lang="ru-RU" sz="2800" dirty="0"/>
              <a:t> </a:t>
            </a:r>
            <a:r>
              <a:rPr lang="ru-RU" sz="2800" i="1" dirty="0" smtClean="0"/>
              <a:t>индийских</a:t>
            </a:r>
            <a:r>
              <a:rPr lang="ru-RU" sz="2800" dirty="0" smtClean="0"/>
              <a:t> </a:t>
            </a:r>
            <a:r>
              <a:rPr lang="ru-RU" sz="2800" dirty="0"/>
              <a:t>— </a:t>
            </a:r>
            <a:r>
              <a:rPr lang="ru-RU" sz="2800" b="1" dirty="0"/>
              <a:t>«</a:t>
            </a:r>
            <a:r>
              <a:rPr lang="ru-RU" sz="2800" b="1" dirty="0" err="1"/>
              <a:t>Панчатантра</a:t>
            </a:r>
            <a:r>
              <a:rPr lang="ru-RU" sz="2800" b="1" dirty="0"/>
              <a:t>»</a:t>
            </a:r>
            <a:r>
              <a:rPr lang="ru-RU" sz="2800" dirty="0"/>
              <a:t>,</a:t>
            </a:r>
          </a:p>
          <a:p>
            <a:r>
              <a:rPr lang="ru-RU" sz="2800" dirty="0"/>
              <a:t> </a:t>
            </a:r>
            <a:r>
              <a:rPr lang="ru-RU" sz="2800" i="1" dirty="0" smtClean="0"/>
              <a:t>немецких</a:t>
            </a:r>
            <a:r>
              <a:rPr lang="ru-RU" sz="2800" dirty="0" smtClean="0"/>
              <a:t> </a:t>
            </a:r>
            <a:r>
              <a:rPr lang="ru-RU" sz="2800" dirty="0"/>
              <a:t>— братьев В. и </a:t>
            </a:r>
            <a:r>
              <a:rPr lang="ru-RU" sz="2800" dirty="0" err="1"/>
              <a:t>Я.Гримм</a:t>
            </a:r>
            <a:r>
              <a:rPr lang="ru-RU" sz="2800" dirty="0"/>
              <a:t>, </a:t>
            </a:r>
          </a:p>
          <a:p>
            <a:r>
              <a:rPr lang="ru-RU" sz="2800" dirty="0"/>
              <a:t> </a:t>
            </a:r>
            <a:r>
              <a:rPr lang="ru-RU" sz="2800" i="1" dirty="0" smtClean="0"/>
              <a:t>русских</a:t>
            </a:r>
            <a:r>
              <a:rPr lang="ru-RU" sz="2800" dirty="0" smtClean="0"/>
              <a:t> </a:t>
            </a:r>
            <a:r>
              <a:rPr lang="ru-RU" sz="2800" dirty="0"/>
              <a:t>— </a:t>
            </a:r>
            <a:r>
              <a:rPr lang="ru-RU" sz="2800" dirty="0" err="1"/>
              <a:t>А.Н.Афанасьева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pic>
        <p:nvPicPr>
          <p:cNvPr id="8" name="Рисунок 11" descr="1298837074_izobrazhenie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1348">
            <a:off x="206198" y="4574420"/>
            <a:ext cx="1908175" cy="219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09121"/>
            <a:ext cx="2017713" cy="234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9" descr="2986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0243">
            <a:off x="6895953" y="2809609"/>
            <a:ext cx="1870075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0" descr="he_anchatantra_india_big_218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7453">
            <a:off x="5417158" y="4018684"/>
            <a:ext cx="1651000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25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0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2058513"/>
            <a:ext cx="4752528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1</a:t>
            </a:r>
            <a:r>
              <a:rPr lang="ru-RU" sz="1900" b="1" dirty="0" smtClean="0">
                <a:latin typeface="Bookman Old Style" pitchFamily="18" charset="0"/>
              </a:rPr>
              <a:t>.Что ни в сказке сказать, </a:t>
            </a:r>
          </a:p>
          <a:p>
            <a:endParaRPr lang="ru-RU" sz="1900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2</a:t>
            </a:r>
            <a:r>
              <a:rPr lang="ru-RU" sz="1900" b="1" dirty="0" smtClean="0">
                <a:latin typeface="Bookman Old Style" pitchFamily="18" charset="0"/>
              </a:rPr>
              <a:t>.Я там был, мёд пиво пил,               </a:t>
            </a:r>
          </a:p>
          <a:p>
            <a:endParaRPr lang="ru-RU" sz="1900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3</a:t>
            </a:r>
            <a:r>
              <a:rPr lang="ru-RU" sz="1900" b="1" dirty="0" smtClean="0">
                <a:latin typeface="Bookman Old Style" pitchFamily="18" charset="0"/>
              </a:rPr>
              <a:t>.Пойди туда-не знаю куда,              </a:t>
            </a:r>
          </a:p>
          <a:p>
            <a:endParaRPr lang="ru-RU" sz="1900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4.</a:t>
            </a:r>
            <a:r>
              <a:rPr lang="ru-RU" sz="1900" b="1" dirty="0" smtClean="0">
                <a:latin typeface="Bookman Old Style" pitchFamily="18" charset="0"/>
              </a:rPr>
              <a:t>Стали жить поживать,                     </a:t>
            </a:r>
          </a:p>
          <a:p>
            <a:endParaRPr lang="ru-RU" sz="1900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5.</a:t>
            </a:r>
            <a:r>
              <a:rPr lang="ru-RU" sz="1900" b="1" dirty="0" smtClean="0">
                <a:latin typeface="Bookman Old Style" pitchFamily="18" charset="0"/>
              </a:rPr>
              <a:t>Тут и сказке  конец,                        </a:t>
            </a:r>
          </a:p>
          <a:p>
            <a:endParaRPr lang="ru-RU" sz="1900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6.</a:t>
            </a:r>
            <a:r>
              <a:rPr lang="ru-RU" sz="1900" b="1" dirty="0" smtClean="0">
                <a:latin typeface="Bookman Old Style" pitchFamily="18" charset="0"/>
              </a:rPr>
              <a:t>Скоро сказка сказывается,             </a:t>
            </a:r>
            <a:r>
              <a:rPr lang="ru-RU" sz="1900" b="1" dirty="0" smtClean="0">
                <a:solidFill>
                  <a:schemeClr val="accent6"/>
                </a:solidFill>
                <a:latin typeface="Bookman Old Style" pitchFamily="18" charset="0"/>
              </a:rPr>
              <a:t> </a:t>
            </a:r>
            <a:endParaRPr lang="ru-RU" sz="1900" b="1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0049" y="1935416"/>
            <a:ext cx="4572000" cy="55553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accent6"/>
                </a:solidFill>
                <a:latin typeface="Bookman Old Style" pitchFamily="18" charset="0"/>
              </a:rPr>
              <a:t>2</a:t>
            </a:r>
            <a:r>
              <a:rPr lang="ru-RU" b="1" dirty="0" smtClean="0">
                <a:latin typeface="Bookman Old Style" pitchFamily="18" charset="0"/>
              </a:rPr>
              <a:t>.по усам текло, а в рот не                                                      попало</a:t>
            </a:r>
          </a:p>
          <a:p>
            <a:endParaRPr lang="ru-RU" b="1" dirty="0" smtClean="0">
              <a:solidFill>
                <a:schemeClr val="accent6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chemeClr val="accent6"/>
                </a:solidFill>
                <a:latin typeface="Bookman Old Style" pitchFamily="18" charset="0"/>
              </a:rPr>
              <a:t>1</a:t>
            </a:r>
            <a:r>
              <a:rPr lang="ru-RU" b="1" dirty="0" smtClean="0">
                <a:latin typeface="Bookman Old Style" pitchFamily="18" charset="0"/>
              </a:rPr>
              <a:t>.ни пером описать</a:t>
            </a:r>
          </a:p>
          <a:p>
            <a:pPr lvl="0"/>
            <a:endParaRPr lang="ru-RU" sz="1900" b="1" dirty="0" smtClean="0">
              <a:solidFill>
                <a:srgbClr val="F14124"/>
              </a:solidFill>
              <a:latin typeface="Bookman Old Style" pitchFamily="18" charset="0"/>
            </a:endParaRPr>
          </a:p>
          <a:p>
            <a:pPr lvl="0"/>
            <a:r>
              <a:rPr lang="ru-RU" sz="1900" b="1" dirty="0" smtClean="0">
                <a:solidFill>
                  <a:srgbClr val="F14124"/>
                </a:solidFill>
                <a:latin typeface="Bookman Old Style" pitchFamily="18" charset="0"/>
              </a:rPr>
              <a:t>6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.да </a:t>
            </a:r>
            <a:r>
              <a:rPr lang="ru-RU" sz="1900" b="1" dirty="0">
                <a:solidFill>
                  <a:prstClr val="black"/>
                </a:solidFill>
                <a:latin typeface="Bookman Old Style" pitchFamily="18" charset="0"/>
              </a:rPr>
              <a:t>не скоро дело 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делается</a:t>
            </a:r>
          </a:p>
          <a:p>
            <a:pPr lvl="0"/>
            <a:endParaRPr lang="ru-RU" sz="1900" b="1" dirty="0" smtClean="0">
              <a:solidFill>
                <a:srgbClr val="F14124"/>
              </a:solidFill>
              <a:latin typeface="Bookman Old Style" pitchFamily="18" charset="0"/>
            </a:endParaRPr>
          </a:p>
          <a:p>
            <a:pPr lvl="0"/>
            <a:r>
              <a:rPr lang="ru-RU" sz="1900" b="1" dirty="0" smtClean="0">
                <a:solidFill>
                  <a:srgbClr val="F14124"/>
                </a:solidFill>
                <a:latin typeface="Bookman Old Style" pitchFamily="18" charset="0"/>
              </a:rPr>
              <a:t>5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.а </a:t>
            </a:r>
            <a:r>
              <a:rPr lang="ru-RU" sz="1900" b="1" dirty="0">
                <a:solidFill>
                  <a:prstClr val="black"/>
                </a:solidFill>
                <a:latin typeface="Bookman Old Style" pitchFamily="18" charset="0"/>
              </a:rPr>
              <a:t>кто слушал молодец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.</a:t>
            </a:r>
          </a:p>
          <a:p>
            <a:pPr lvl="0"/>
            <a:endParaRPr lang="ru-RU" sz="1900" b="1" dirty="0" smtClean="0">
              <a:solidFill>
                <a:srgbClr val="F14124"/>
              </a:solidFill>
              <a:latin typeface="Bookman Old Style" pitchFamily="18" charset="0"/>
            </a:endParaRPr>
          </a:p>
          <a:p>
            <a:pPr lvl="0"/>
            <a:r>
              <a:rPr lang="ru-RU" sz="1900" b="1" dirty="0" smtClean="0">
                <a:solidFill>
                  <a:srgbClr val="F14124"/>
                </a:solidFill>
                <a:latin typeface="Bookman Old Style" pitchFamily="18" charset="0"/>
              </a:rPr>
              <a:t>3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.принеси </a:t>
            </a:r>
            <a:r>
              <a:rPr lang="ru-RU" sz="1900" b="1" dirty="0">
                <a:solidFill>
                  <a:prstClr val="black"/>
                </a:solidFill>
                <a:latin typeface="Bookman Old Style" pitchFamily="18" charset="0"/>
              </a:rPr>
              <a:t>то, не знаю что</a:t>
            </a:r>
            <a:r>
              <a:rPr lang="ru-RU" sz="1900" b="1" dirty="0" smtClean="0">
                <a:solidFill>
                  <a:prstClr val="black"/>
                </a:solidFill>
                <a:latin typeface="Bookman Old Style" pitchFamily="18" charset="0"/>
              </a:rPr>
              <a:t>.</a:t>
            </a:r>
            <a:r>
              <a:rPr lang="ru-RU" sz="1900" b="1" dirty="0">
                <a:solidFill>
                  <a:srgbClr val="F14124"/>
                </a:solidFill>
                <a:latin typeface="Bookman Old Style" pitchFamily="18" charset="0"/>
              </a:rPr>
              <a:t> </a:t>
            </a:r>
            <a:endParaRPr lang="ru-RU" sz="1900" b="1" dirty="0" smtClean="0">
              <a:solidFill>
                <a:srgbClr val="F14124"/>
              </a:solidFill>
              <a:latin typeface="Bookman Old Style" pitchFamily="18" charset="0"/>
            </a:endParaRPr>
          </a:p>
          <a:p>
            <a:pPr lvl="0"/>
            <a:endParaRPr lang="ru-RU" sz="1900" b="1" dirty="0" smtClean="0">
              <a:solidFill>
                <a:srgbClr val="F14124"/>
              </a:solidFill>
              <a:latin typeface="Bookman Old Style" pitchFamily="18" charset="0"/>
            </a:endParaRPr>
          </a:p>
          <a:p>
            <a:pPr lvl="0"/>
            <a:r>
              <a:rPr lang="ru-RU" sz="1900" b="1" dirty="0" smtClean="0">
                <a:solidFill>
                  <a:srgbClr val="F14124"/>
                </a:solidFill>
                <a:latin typeface="Bookman Old Style" pitchFamily="18" charset="0"/>
              </a:rPr>
              <a:t>4</a:t>
            </a:r>
            <a:r>
              <a:rPr lang="ru-RU" sz="1900" b="1" dirty="0">
                <a:solidFill>
                  <a:prstClr val="black"/>
                </a:solidFill>
                <a:latin typeface="Bookman Old Style" pitchFamily="18" charset="0"/>
              </a:rPr>
              <a:t>. да добра наживать </a:t>
            </a:r>
          </a:p>
          <a:p>
            <a:pPr lvl="0"/>
            <a:endParaRPr lang="ru-RU" sz="1900" b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lvl="0"/>
            <a:endParaRPr lang="ru-RU" sz="1900" b="1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/>
            <a:endParaRPr lang="ru-RU" sz="1900" b="1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/>
            <a:endParaRPr lang="ru-RU" sz="1900" b="1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/>
            <a:endParaRPr lang="ru-RU" sz="1900" b="1" dirty="0">
              <a:solidFill>
                <a:prstClr val="black"/>
              </a:solidFill>
              <a:latin typeface="Bookman Old Style" pitchFamily="18" charset="0"/>
            </a:endParaRPr>
          </a:p>
          <a:p>
            <a:endParaRPr lang="ru-RU" b="1" dirty="0" smtClean="0">
              <a:latin typeface="Bookman Old Style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77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5358"/>
            <a:ext cx="9433048" cy="688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«Царевна-кукушка»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«По кошачьему велению»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«Иван царевич и синий волк»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 «Сестрица Алёнушка и братец Андрейка»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«Петушок –золотой ремешок»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«Плов из топора»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«Благодарный уж»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«Волк и семеро телят»</a:t>
            </a:r>
            <a:endParaRPr lang="ru-RU" sz="3200" b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«Утки-лебеди»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«Лиса и синичка»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«Даша и медведь»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«Петушок Ряба» 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2904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27784" y="3074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</a:rPr>
              <a:t>Загадки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5" name="AutoShape 6" descr="Картинки по запросу баба яга рисунок | Баба яга, Сказочные персонажи,  Мультфильм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73161"/>
            <a:ext cx="2160240" cy="298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 descr="Волк и семеро козлят на новый лад - Аудиосказка | AudioBab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86089"/>
            <a:ext cx="3482426" cy="270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По щучьему велению - Аудиосказка | AudioBab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297" y="985911"/>
            <a:ext cx="3412072" cy="248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Книжка-пищалка для ванны Теремок. Издательство Умка - «Теремок и не только,  «Умка» помогает развитию вашего ребёнка....» | отзыв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9" y="3259464"/>
            <a:ext cx="3464704" cy="34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5" descr="Сказка Сестрица Алёнушка и братец Иванушка - читать онлай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758" y="3469204"/>
            <a:ext cx="3438876" cy="325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367" y="3573016"/>
            <a:ext cx="3243184" cy="315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9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2" y="40162"/>
            <a:ext cx="9148502" cy="68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50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3011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700808"/>
            <a:ext cx="5400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be-BY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много </a:t>
            </a:r>
          </a:p>
          <a:p>
            <a:r>
              <a:rPr lang="be-BY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тот</a:t>
            </a:r>
            <a:r>
              <a:rPr lang="be-BY" sz="8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be-BY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много</a:t>
            </a:r>
            <a:endParaRPr lang="be-BY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15437" y="1700807"/>
            <a:ext cx="575355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be-BY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читает,</a:t>
            </a:r>
          </a:p>
          <a:p>
            <a:r>
              <a:rPr lang="be-BY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знает.</a:t>
            </a:r>
            <a:endParaRPr lang="be-BY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342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97" y="2492896"/>
            <a:ext cx="490220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-1260648" y="188640"/>
            <a:ext cx="9958561" cy="135917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4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работу на уроке</a:t>
            </a:r>
            <a:r>
              <a:rPr lang="ru-RU" sz="5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5400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880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8496944" cy="544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b="1" dirty="0" smtClean="0">
              <a:effectLst/>
              <a:latin typeface="Bookman Old Style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b="1" dirty="0" smtClean="0">
              <a:effectLst/>
              <a:latin typeface="Bookman Old Style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b="1" dirty="0">
              <a:latin typeface="Bookman Old Style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effectLst/>
                <a:latin typeface="Bookman Old Style" pitchFamily="18" charset="0"/>
                <a:ea typeface="Calibri"/>
                <a:cs typeface="Times New Roman"/>
              </a:rPr>
              <a:t>Мы будем разговаривать,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effectLst/>
                <a:latin typeface="Bookman Old Style" pitchFamily="18" charset="0"/>
                <a:ea typeface="Calibri"/>
                <a:cs typeface="Times New Roman"/>
              </a:rPr>
              <a:t>Мы будем выговаривать.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effectLst/>
                <a:latin typeface="Bookman Old Style" pitchFamily="18" charset="0"/>
                <a:ea typeface="Calibri"/>
                <a:cs typeface="Times New Roman"/>
              </a:rPr>
              <a:t>Всё правильно и внятно,</a:t>
            </a:r>
          </a:p>
          <a:p>
            <a:r>
              <a:rPr lang="ru-RU" sz="4400" b="1" dirty="0" smtClean="0">
                <a:effectLst/>
                <a:latin typeface="Bookman Old Style" pitchFamily="18" charset="0"/>
                <a:ea typeface="Calibri"/>
              </a:rPr>
              <a:t>Чтоб было всем понятно.</a:t>
            </a:r>
            <a:endParaRPr lang="ru-RU" sz="44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1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7863" y="260648"/>
            <a:ext cx="8928992" cy="580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dirty="0" smtClean="0">
              <a:latin typeface="Bookman Old Style" pitchFamily="18" charset="0"/>
            </a:endParaRPr>
          </a:p>
          <a:p>
            <a:endParaRPr lang="ru-RU" sz="4800" b="1" dirty="0">
              <a:latin typeface="Bookman Old Style" pitchFamily="18" charset="0"/>
            </a:endParaRPr>
          </a:p>
          <a:p>
            <a:r>
              <a:rPr lang="ru-RU" sz="4800" b="1" dirty="0" err="1" smtClean="0">
                <a:latin typeface="Bookman Old Style" pitchFamily="18" charset="0"/>
              </a:rPr>
              <a:t>Внекоторомцарстве</a:t>
            </a:r>
            <a:endParaRPr lang="ru-RU" sz="4800" b="1" dirty="0" smtClean="0">
              <a:latin typeface="Bookman Old Style" pitchFamily="18" charset="0"/>
            </a:endParaRPr>
          </a:p>
          <a:p>
            <a:r>
              <a:rPr lang="ru-RU" sz="4800" b="1" dirty="0" err="1" smtClean="0">
                <a:latin typeface="Bookman Old Style" pitchFamily="18" charset="0"/>
              </a:rPr>
              <a:t>внекоторомгосударстве</a:t>
            </a:r>
            <a:endParaRPr lang="ru-RU" sz="4800" dirty="0">
              <a:latin typeface="Bookman Old Style" pitchFamily="18" charset="0"/>
            </a:endParaRPr>
          </a:p>
          <a:p>
            <a:endParaRPr lang="ru-RU" sz="4800" b="1" dirty="0" smtClean="0">
              <a:latin typeface="Bookman Old Style" pitchFamily="18" charset="0"/>
            </a:endParaRPr>
          </a:p>
          <a:p>
            <a:r>
              <a:rPr lang="ru-RU" sz="4800" b="1" dirty="0" err="1" smtClean="0">
                <a:latin typeface="Bookman Old Style" pitchFamily="18" charset="0"/>
              </a:rPr>
              <a:t>Жилибылидеддабаба</a:t>
            </a:r>
            <a:endParaRPr lang="ru-RU" sz="4800" dirty="0">
              <a:latin typeface="Bookman Old Style" pitchFamily="18" charset="0"/>
            </a:endParaRPr>
          </a:p>
          <a:p>
            <a:endParaRPr lang="ru-RU" sz="4000" b="1" dirty="0" smtClean="0">
              <a:latin typeface="Bookman Old Style" pitchFamily="18" charset="0"/>
            </a:endParaRPr>
          </a:p>
          <a:p>
            <a:r>
              <a:rPr lang="ru-RU" sz="4300" b="1" dirty="0" err="1" smtClean="0">
                <a:latin typeface="Bookman Old Style" pitchFamily="18" charset="0"/>
              </a:rPr>
              <a:t>Жилибылистариксостарухой</a:t>
            </a:r>
            <a:endParaRPr lang="ru-RU" sz="4300" dirty="0">
              <a:latin typeface="Bookman Old Style" pitchFamily="18" charset="0"/>
            </a:endParaRPr>
          </a:p>
        </p:txBody>
      </p:sp>
      <p:pic>
        <p:nvPicPr>
          <p:cNvPr id="5" name="v-gostyah-u-skazki-skazka-nachinaets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4008" y="494116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1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78497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13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4100" name="Picture 4" descr="Сундук рисунок (7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88" y="2114179"/>
            <a:ext cx="4399766" cy="362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helios_1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92080" y="5805264"/>
            <a:ext cx="406400" cy="4064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114179"/>
            <a:ext cx="4513739" cy="362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99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18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Сказка Кот в сапогах - Шарль Перро, читать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День Матери - красивые поздравления в стихах, в прозе, картин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День Матери - красивые поздравления в стихах, в прозе, картинк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7" descr="День Матери - красивые поздравления в стихах, в прозе, картинк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День Матери - красивые поздравления в стихах, в прозе, картинки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05" y="50533"/>
            <a:ext cx="9144000" cy="68401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4153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5694" y="1772816"/>
            <a:ext cx="86565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Сказки народов мира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37" name="Picture 13" descr="Кот в сапогах Перро Шарль, цена — 0 р., купить книгу в интернет-магази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731128"/>
            <a:ext cx="2506106" cy="357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Сказка о рыбаке и рыбке - смотреть онлайн мультфильм бесплатно в хорошем  качеств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935" y="2636912"/>
            <a:ext cx="244827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533" y="2648054"/>
            <a:ext cx="2847407" cy="374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6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548680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1.Название сказки, какому народу принадлежит.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2.Главные герои сказки.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3.Пересказ понравившегося отрывка из сказки.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4.Сказать, чему учит эта сказка.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5.Рисунок к сказке.</a:t>
            </a:r>
          </a:p>
        </p:txBody>
      </p:sp>
    </p:spTree>
    <p:extLst>
      <p:ext uri="{BB962C8B-B14F-4D97-AF65-F5344CB8AC3E}">
        <p14:creationId xmlns:p14="http://schemas.microsoft.com/office/powerpoint/2010/main" val="421018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04"/>
            <a:ext cx="9180512" cy="6867482"/>
          </a:xfrm>
        </p:spPr>
      </p:pic>
      <p:pic>
        <p:nvPicPr>
          <p:cNvPr id="1028" name="Picture 4" descr="14 ВЕСЁЛЫХ ФИЗКУЛЬТМИНУТОК ДЛЯ МАЛЫШЕЙ | Детский сад №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85698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0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421</TotalTime>
  <Words>261</Words>
  <Application>Microsoft Office PowerPoint</Application>
  <PresentationFormat>Экран (4:3)</PresentationFormat>
  <Paragraphs>107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Спасибо за работу на уроке!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Sweta</dc:creator>
  <cp:lastModifiedBy>Sweta</cp:lastModifiedBy>
  <cp:revision>30</cp:revision>
  <dcterms:created xsi:type="dcterms:W3CDTF">2022-10-05T13:11:53Z</dcterms:created>
  <dcterms:modified xsi:type="dcterms:W3CDTF">2022-10-13T16:41:07Z</dcterms:modified>
</cp:coreProperties>
</file>