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F9FB9-19DC-4633-8112-1CF17A947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A2FD0D0-64F4-42AB-BA26-F0A1D195F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ADB0C2-0C60-4D35-A649-9C9D9572E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01B9AC-4B3E-42DE-9F78-D9ED262F7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C58A68-0613-415B-9318-739FB5F6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18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C09CFB-C54E-4C55-BCF7-B6975DF78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03C2A52-287D-497E-93D6-CBDA54725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AAEC25-B274-4C24-AB44-067B9BFB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7A2551-2197-48B0-9AD8-374EA461E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96CA50-2A24-426C-818C-536050541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6AD790C-BC4D-4915-B9C4-18205D7CD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D4C5419-CA4B-457A-B231-D0918DBF8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FA370DB-9458-4E65-8134-220AFA7F8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08A48C-479B-40ED-A783-750D20E7C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7C4E5B-840C-47C9-89BD-0F1147BBE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85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8FEE62-CAAD-4312-8330-146B8E1F2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F48E81-93E1-414F-9764-3DDB4AECD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FD72EE-E7EF-4966-BB25-D0CFD58E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3F35F9-8745-4305-8B82-E41D934E9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2F9642B-B993-4527-B83A-201FAB14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542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689F46-2B08-49A1-B859-88231C6A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70744A7-0F6B-4D6B-9EC6-6BB4D9D7C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CF5B77-14FA-4272-8DE9-D3AC811C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966AF6-D648-4AA1-95E3-0EEF2928B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091CD13-0E0F-4F0D-8B19-0DD651667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541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A4D50C-43B4-444E-B4AF-D2BF76C0A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37CE2D-ED6E-4292-B72F-B1A8209E7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604656C-32E4-4477-860F-4624ECB42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F39F394-2A68-4E98-A6E0-20E26A4F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E4B443E-5C2B-49E3-A6F5-E0319F3C3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264839D-7CE3-40DE-B18C-54FE059A3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44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A76B9B-BEE0-4BA9-8AC7-CC02BCB8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37E5A16-C954-4654-8E33-3B4B87F19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DC5BA9F-B00F-4B00-AC6A-CE494A09F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FFDEA17-E53E-44C1-A670-6E82E5F45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09E93F-A7D4-449E-8E79-F1F724CE24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0C07D7C-1D93-46BC-835A-3A51FD111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6C9682B-63E8-4983-98DF-9A79B7510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9A9AE7C-A376-446B-BC0A-92FACD1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871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ACA84E-894F-4012-AC9D-EA5A901C7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54920B2-1F69-4F54-B2AE-A63A9EF49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F331645-AEF7-4AB0-86A9-808A36BF7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112A2E1-DEF6-4D36-8939-6B8FFBD38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04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5682EA1-EC08-405F-90A4-143C2EFA7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75292FE-E6CC-44C0-B419-305B4A06E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4CCBBA8-D11F-4E9E-BAB3-606A7E36C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092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A38C81-629B-4D5C-9C53-6A749A4A4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C1AB38-0B80-49C3-B87A-D92DDCC6B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E8AC16F-1947-49E8-9797-181A30418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2024726-ED94-43AD-8316-490776C8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7309CB1-96A0-4326-83A4-C33F01C6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17ABF4A-5527-4C74-BD7A-1ABB05F8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41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00119F-63C5-419D-97F9-759C61CAC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F742638-B875-4AAB-87B1-EC7AB274B9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E769C80-94B9-4F03-AE10-A5FAD8491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FB72E4-C0C8-4977-B4C0-E79E12EA1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741F0C6-12E1-4B27-8A87-F4AF2229E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EA901B-6CFD-49C9-B536-DB591438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711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920839-9340-4C82-80AF-293785A16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498041F-3767-4577-82D2-82E00917A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092E66A-DCB0-4BD2-B4B4-C53823BBB9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8627B-8DAC-43FC-9527-D88A948B74D9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C8354E-FB23-48B3-B45E-867CDBF29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16820C-248F-4953-A6D0-5CE65308F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9CD56-5579-4186-B05E-6746DF34E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069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елый фон еда вид сверху свободное место для текста плоская планировка |  Премиум Фото">
            <a:extLst>
              <a:ext uri="{FF2B5EF4-FFF2-40B4-BE49-F238E27FC236}">
                <a16:creationId xmlns:a16="http://schemas.microsoft.com/office/drawing/2014/main" xmlns="" id="{3459AB4B-D68C-451A-8AF7-A07C06E08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17"/>
            <a:ext cx="12192000" cy="685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68F89-CD6D-4CC4-85A3-09FECF565D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</a:t>
            </a:r>
            <a:r>
              <a:rPr lang="en-US" dirty="0" smtClean="0"/>
              <a:t>famil</a:t>
            </a:r>
            <a:r>
              <a:rPr lang="en-US" dirty="0" smtClean="0"/>
              <a:t>y’</a:t>
            </a:r>
            <a:r>
              <a:rPr lang="en-US" dirty="0" smtClean="0"/>
              <a:t>s </a:t>
            </a:r>
            <a:r>
              <a:rPr lang="en-US" dirty="0" err="1" smtClean="0"/>
              <a:t>favourite</a:t>
            </a:r>
            <a:r>
              <a:rPr lang="en-US" dirty="0" smtClean="0"/>
              <a:t> food.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AB1DD4B-4F4D-4876-B61C-9299C67770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187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C20FF28-6A09-4F71-A737-C1ABDC16D7E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8280" y="2664947"/>
            <a:ext cx="2835876" cy="152810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27A0E8-16BB-4813-8DAE-FEA762514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ru-RU" dirty="0"/>
              <a:t>Му</a:t>
            </a:r>
            <a:r>
              <a:rPr lang="en-US" dirty="0"/>
              <a:t>                ‘ s </a:t>
            </a:r>
            <a:r>
              <a:rPr lang="en-US" dirty="0" err="1"/>
              <a:t>favourite</a:t>
            </a:r>
            <a:r>
              <a:rPr lang="en-US" dirty="0"/>
              <a:t> food is </a:t>
            </a:r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4EA38BF-1C45-4EC2-9816-B1168C399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763" y="1785915"/>
            <a:ext cx="1719680" cy="29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9915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0565568-C944-456D-9B57-E577A3399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004" y="2077286"/>
            <a:ext cx="1647945" cy="270342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DAAED3-0653-4A70-B579-CE6F7CAF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dirty="0"/>
              <a:t>My</a:t>
            </a:r>
            <a:r>
              <a:rPr lang="ru-RU" dirty="0"/>
              <a:t>             </a:t>
            </a:r>
            <a:r>
              <a:rPr lang="en-US" dirty="0"/>
              <a:t>‘s </a:t>
            </a:r>
            <a:r>
              <a:rPr lang="en-US" dirty="0" err="1"/>
              <a:t>favourite</a:t>
            </a:r>
            <a:r>
              <a:rPr lang="en-US" dirty="0"/>
              <a:t> food is 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BAC590-5580-47A1-B1B3-97E37CED9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475" y="2479218"/>
            <a:ext cx="2177364" cy="189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5897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начок apple выделен на белом фоне. раскраска для детей. | Премиум векторы">
            <a:extLst>
              <a:ext uri="{FF2B5EF4-FFF2-40B4-BE49-F238E27FC236}">
                <a16:creationId xmlns:a16="http://schemas.microsoft.com/office/drawing/2014/main" xmlns="" id="{95AE6187-A1BB-4D4D-9294-FD6CA73E5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9364" y="2090736"/>
            <a:ext cx="2379963" cy="23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60E8399-CE5E-4D87-8547-84C1AF643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181" y="2090736"/>
            <a:ext cx="1895475" cy="26765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08EE5D-2F8F-4357-B84C-FA1D9C727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dirty="0"/>
              <a:t>My</a:t>
            </a:r>
            <a:r>
              <a:rPr lang="ru-RU" dirty="0"/>
              <a:t>              </a:t>
            </a:r>
            <a:r>
              <a:rPr lang="en-US" dirty="0"/>
              <a:t>‘s </a:t>
            </a:r>
            <a:r>
              <a:rPr lang="en-US" dirty="0" err="1"/>
              <a:t>favourite</a:t>
            </a:r>
            <a:r>
              <a:rPr lang="en-US" dirty="0"/>
              <a:t> food is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685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D4FD39-648E-45F9-A83E-5FAD0899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dirty="0"/>
              <a:t>My   </a:t>
            </a:r>
            <a:r>
              <a:rPr lang="en-US" dirty="0" smtClean="0"/>
              <a:t>            </a:t>
            </a:r>
            <a:r>
              <a:rPr lang="en-US" dirty="0"/>
              <a:t>‘s </a:t>
            </a:r>
            <a:r>
              <a:rPr lang="en-US" dirty="0" err="1"/>
              <a:t>favourite</a:t>
            </a:r>
            <a:r>
              <a:rPr lang="en-US" dirty="0"/>
              <a:t> food is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0F13F24-E92E-4F27-B0DC-8114ED5BD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659" y="2119311"/>
            <a:ext cx="1838325" cy="2619375"/>
          </a:xfrm>
          <a:prstGeom prst="rect">
            <a:avLst/>
          </a:prstGeom>
        </p:spPr>
      </p:pic>
      <p:pic>
        <p:nvPicPr>
          <p:cNvPr id="2050" name="Picture 2" descr="Учимся рисовать связку бананов">
            <a:extLst>
              <a:ext uri="{FF2B5EF4-FFF2-40B4-BE49-F238E27FC236}">
                <a16:creationId xmlns:a16="http://schemas.microsoft.com/office/drawing/2014/main" xmlns="" id="{C5295093-861B-4F45-B212-8E470DA67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5902" y="2006941"/>
            <a:ext cx="2844114" cy="28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7856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офельные чипсы, их вред и польза для здоровья - Все о еде и ее  приготовлении - Calorizator.ru">
            <a:extLst>
              <a:ext uri="{FF2B5EF4-FFF2-40B4-BE49-F238E27FC236}">
                <a16:creationId xmlns:a16="http://schemas.microsoft.com/office/drawing/2014/main" xmlns="" id="{318B9258-C20D-4FD3-9754-87E53C7F2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6098" y="2500311"/>
            <a:ext cx="30099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3A3615-540E-4815-BAD0-6D298D43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dirty="0"/>
              <a:t>My               ‘s </a:t>
            </a:r>
            <a:r>
              <a:rPr lang="en-US" dirty="0" err="1"/>
              <a:t>favourite</a:t>
            </a:r>
            <a:r>
              <a:rPr lang="en-US" dirty="0"/>
              <a:t> food is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6C80856-AB5D-4474-975D-FB712619A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628" y="1910969"/>
            <a:ext cx="1711025" cy="303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036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ilky Way Ice Cream Recipe | Food Network">
            <a:extLst>
              <a:ext uri="{FF2B5EF4-FFF2-40B4-BE49-F238E27FC236}">
                <a16:creationId xmlns:a16="http://schemas.microsoft.com/office/drawing/2014/main" xmlns="" id="{CF1B8076-1FDC-4CCF-B44E-2887228EF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1674" y="2442838"/>
            <a:ext cx="2629760" cy="197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A35B8A-3EE2-440D-AB87-87348945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7"/>
            <a:ext cx="10515600" cy="1325563"/>
          </a:xfrm>
        </p:spPr>
        <p:txBody>
          <a:bodyPr/>
          <a:lstStyle/>
          <a:p>
            <a:r>
              <a:rPr lang="en-US" dirty="0"/>
              <a:t>My               ‘s </a:t>
            </a:r>
            <a:r>
              <a:rPr lang="en-US" dirty="0" err="1"/>
              <a:t>favourite</a:t>
            </a:r>
            <a:r>
              <a:rPr lang="en-US" dirty="0"/>
              <a:t> food is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88BA39C-2DF1-4DE4-99AE-359B5037C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101" y="1886690"/>
            <a:ext cx="1718821" cy="308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193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41</Words>
  <Application>Microsoft Office PowerPoint</Application>
  <PresentationFormat>Произвольный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My family’s favourite food.</vt:lpstr>
      <vt:lpstr>Му                ‘ s favourite food is  </vt:lpstr>
      <vt:lpstr>My             ‘s favourite food is  </vt:lpstr>
      <vt:lpstr>My              ‘s favourite food is</vt:lpstr>
      <vt:lpstr>My               ‘s favourite food is</vt:lpstr>
      <vt:lpstr>My               ‘s favourite food is </vt:lpstr>
      <vt:lpstr>My               ‘s favourite food is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families favorite food</dc:title>
  <dc:creator>Emran</dc:creator>
  <cp:lastModifiedBy>elmaz</cp:lastModifiedBy>
  <cp:revision>8</cp:revision>
  <dcterms:created xsi:type="dcterms:W3CDTF">2023-12-04T15:39:18Z</dcterms:created>
  <dcterms:modified xsi:type="dcterms:W3CDTF">2023-12-04T17:16:07Z</dcterms:modified>
</cp:coreProperties>
</file>