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2" r:id="rId2"/>
    <p:sldId id="256" r:id="rId3"/>
    <p:sldId id="281" r:id="rId4"/>
    <p:sldId id="282" r:id="rId5"/>
    <p:sldId id="261" r:id="rId6"/>
    <p:sldId id="266" r:id="rId7"/>
    <p:sldId id="269" r:id="rId8"/>
    <p:sldId id="283" r:id="rId9"/>
    <p:sldId id="284" r:id="rId10"/>
    <p:sldId id="274" r:id="rId11"/>
    <p:sldId id="300" r:id="rId12"/>
    <p:sldId id="287" r:id="rId13"/>
    <p:sldId id="294" r:id="rId14"/>
    <p:sldId id="295" r:id="rId15"/>
    <p:sldId id="296" r:id="rId16"/>
    <p:sldId id="298" r:id="rId17"/>
    <p:sldId id="299" r:id="rId18"/>
    <p:sldId id="264" r:id="rId19"/>
    <p:sldId id="291" r:id="rId20"/>
    <p:sldId id="28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3" autoAdjust="0"/>
  </p:normalViewPr>
  <p:slideViewPr>
    <p:cSldViewPr>
      <p:cViewPr>
        <p:scale>
          <a:sx n="100" d="100"/>
          <a:sy n="100" d="100"/>
        </p:scale>
        <p:origin x="-1950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000439757_1-87ca5a563b78ef971c45ada84407c19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25144"/>
            <a:ext cx="6480720" cy="100811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FFFF00"/>
                </a:solidFill>
              </a:rPr>
              <a:t>«В кругу друзей»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Администратор\Мои документы\1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7166"/>
            <a:ext cx="6143668" cy="57864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471144" cy="56030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300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Мои документы\dcdf5df39773254d0d81b492dab343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0085"/>
            <a:ext cx="3970883" cy="59612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044902" cy="6044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9430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Владелец\Desktop\зайцева\Тихоновский\16447578993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799"/>
            <a:ext cx="2901874" cy="474520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237" y="548680"/>
            <a:ext cx="7772400" cy="664334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Анатолий </a:t>
            </a:r>
            <a:r>
              <a:rPr lang="ru-RU" sz="4800" b="1" i="1" dirty="0" err="1" smtClean="0">
                <a:solidFill>
                  <a:srgbClr val="FF0000"/>
                </a:solidFill>
              </a:rPr>
              <a:t>Тихоновский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896" y="4437112"/>
            <a:ext cx="4536504" cy="193689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Творческий клуб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«Орфей»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г</a:t>
            </a:r>
            <a:r>
              <a:rPr lang="ru-RU" sz="2400" b="1" i="1" dirty="0" smtClean="0">
                <a:solidFill>
                  <a:srgbClr val="FF0000"/>
                </a:solidFill>
              </a:rPr>
              <a:t>. Красноперекопск 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Владелец\Desktop\зайцева\Тихоновский\16447578993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5950" y="1629457"/>
            <a:ext cx="4755005" cy="267469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45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елец\Desktop\зайцева\Тихоновский\1644757899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548" y="476672"/>
            <a:ext cx="8076939" cy="568863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534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C:\Users\Владелец\Desktop\зайцева\Тихоновский\1644757899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04152">
            <a:off x="667829" y="988760"/>
            <a:ext cx="2025477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0818">
            <a:off x="1772290" y="541387"/>
            <a:ext cx="200025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73508"/>
            <a:ext cx="1981200" cy="277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0566" y="3800960"/>
            <a:ext cx="1633537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2908" y="404664"/>
            <a:ext cx="201136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25610">
            <a:off x="4989428" y="566441"/>
            <a:ext cx="1841500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60879">
            <a:off x="6427604" y="691923"/>
            <a:ext cx="19812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6303" y="3800960"/>
            <a:ext cx="202406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351" y="3800960"/>
            <a:ext cx="2043113" cy="280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1465" y="3773508"/>
            <a:ext cx="1968500" cy="2805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 descr="C:\Users\Владелец\Desktop\зайцева\Тихоновский\1644757899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04152">
            <a:off x="724942" y="988760"/>
            <a:ext cx="2025477" cy="28080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0818">
            <a:off x="1829403" y="541387"/>
            <a:ext cx="2000250" cy="280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641" y="3773508"/>
            <a:ext cx="1981200" cy="2773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679" y="3800960"/>
            <a:ext cx="1633537" cy="280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0021" y="404664"/>
            <a:ext cx="2011363" cy="280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25610">
            <a:off x="5046541" y="566441"/>
            <a:ext cx="1841500" cy="2805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60879">
            <a:off x="6484717" y="691923"/>
            <a:ext cx="1981200" cy="2779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3416" y="3800960"/>
            <a:ext cx="2024063" cy="280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690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ладелец\Desktop\зайцева\Тихоновский\image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052" y="431286"/>
            <a:ext cx="7933388" cy="5950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151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Мои документы\Барды на реке на большой гита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233530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00379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77739" y="0"/>
            <a:ext cx="100036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00379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85725"/>
            <a:ext cx="9753600" cy="668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img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Documents and Settings\Администратор\Мои документы\mzuO0RtLH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057" y="404664"/>
            <a:ext cx="7654485" cy="57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Мои документы\artist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5634790" cy="57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1500x1500s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6277778" cy="57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истратор\Мои документы\c27e8f69741182dc992d991c2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5695280" cy="57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истратор\Мои документы\visockii_odes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571480"/>
            <a:ext cx="5511982" cy="5760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7626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082" y="620688"/>
            <a:ext cx="8648445" cy="57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137854203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312" y="571500"/>
            <a:ext cx="8640000" cy="57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504</TotalTime>
  <Words>15</Words>
  <Application>Microsoft Office PowerPoint</Application>
  <PresentationFormat>Экран (4:3)</PresentationFormat>
  <Paragraphs>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«В кругу друзей»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Анатолий Тихоновский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60</cp:revision>
  <dcterms:modified xsi:type="dcterms:W3CDTF">2022-02-13T15:58:29Z</dcterms:modified>
</cp:coreProperties>
</file>