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58" r:id="rId5"/>
    <p:sldId id="259" r:id="rId6"/>
    <p:sldId id="260"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ECCF0D-9832-4D48-AF40-23A4404DA33D}"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411BDB73-D7F0-4B61-A693-8F7CDB3BD01F}">
      <dgm:prSet/>
      <dgm:spPr>
        <a:solidFill>
          <a:schemeClr val="accent1">
            <a:lumMod val="40000"/>
            <a:lumOff val="60000"/>
          </a:schemeClr>
        </a:solidFill>
      </dgm:spPr>
      <dgm:t>
        <a:bodyPr/>
        <a:lstStyle/>
        <a:p>
          <a:pPr rtl="0"/>
          <a:r>
            <a:rPr lang="en-US" dirty="0" smtClean="0">
              <a:solidFill>
                <a:srgbClr val="002060"/>
              </a:solidFill>
            </a:rPr>
            <a:t>1.When have you gone to the movies last time?</a:t>
          </a:r>
          <a:endParaRPr lang="ru-RU" dirty="0">
            <a:solidFill>
              <a:srgbClr val="002060"/>
            </a:solidFill>
          </a:endParaRPr>
        </a:p>
      </dgm:t>
    </dgm:pt>
    <dgm:pt modelId="{22591EBB-054C-4081-95ED-3DF51F222B17}" type="parTrans" cxnId="{4AF0144B-D203-4572-8D97-1865DC8828B4}">
      <dgm:prSet/>
      <dgm:spPr/>
      <dgm:t>
        <a:bodyPr/>
        <a:lstStyle/>
        <a:p>
          <a:endParaRPr lang="ru-RU"/>
        </a:p>
      </dgm:t>
    </dgm:pt>
    <dgm:pt modelId="{F8B4B2EC-9BB9-4942-9F51-8E29D944CC53}" type="sibTrans" cxnId="{4AF0144B-D203-4572-8D97-1865DC8828B4}">
      <dgm:prSet/>
      <dgm:spPr/>
      <dgm:t>
        <a:bodyPr/>
        <a:lstStyle/>
        <a:p>
          <a:endParaRPr lang="ru-RU"/>
        </a:p>
      </dgm:t>
    </dgm:pt>
    <dgm:pt modelId="{BC7D209C-280D-4264-B940-ABD539CAA9B8}">
      <dgm:prSet/>
      <dgm:spPr/>
      <dgm:t>
        <a:bodyPr/>
        <a:lstStyle/>
        <a:p>
          <a:pPr rtl="0"/>
          <a:r>
            <a:rPr lang="en-US" dirty="0" smtClean="0">
              <a:solidFill>
                <a:srgbClr val="002060"/>
              </a:solidFill>
            </a:rPr>
            <a:t>2.Do you follow the news in the film industry?</a:t>
          </a:r>
          <a:endParaRPr lang="ru-RU" dirty="0">
            <a:solidFill>
              <a:srgbClr val="002060"/>
            </a:solidFill>
          </a:endParaRPr>
        </a:p>
      </dgm:t>
    </dgm:pt>
    <dgm:pt modelId="{724CC608-879D-41AC-AC71-E8B372DA1375}" type="parTrans" cxnId="{0F4AD266-28F4-4807-A30D-A75FADEDDBFE}">
      <dgm:prSet/>
      <dgm:spPr/>
      <dgm:t>
        <a:bodyPr/>
        <a:lstStyle/>
        <a:p>
          <a:endParaRPr lang="ru-RU"/>
        </a:p>
      </dgm:t>
    </dgm:pt>
    <dgm:pt modelId="{B96183D3-354E-454E-A3B5-D758EACADED6}" type="sibTrans" cxnId="{0F4AD266-28F4-4807-A30D-A75FADEDDBFE}">
      <dgm:prSet/>
      <dgm:spPr/>
      <dgm:t>
        <a:bodyPr/>
        <a:lstStyle/>
        <a:p>
          <a:endParaRPr lang="ru-RU"/>
        </a:p>
      </dgm:t>
    </dgm:pt>
    <dgm:pt modelId="{C4ABC632-C240-4B27-A106-180CECD979CB}">
      <dgm:prSet/>
      <dgm:spPr/>
      <dgm:t>
        <a:bodyPr/>
        <a:lstStyle/>
        <a:p>
          <a:pPr rtl="0"/>
          <a:r>
            <a:rPr lang="en-US" dirty="0" smtClean="0">
              <a:solidFill>
                <a:srgbClr val="002060"/>
              </a:solidFill>
            </a:rPr>
            <a:t>3.Have you got a </a:t>
          </a:r>
          <a:r>
            <a:rPr lang="en-US" dirty="0" err="1" smtClean="0">
              <a:solidFill>
                <a:srgbClr val="002060"/>
              </a:solidFill>
            </a:rPr>
            <a:t>favourite</a:t>
          </a:r>
          <a:r>
            <a:rPr lang="en-US" dirty="0" smtClean="0">
              <a:solidFill>
                <a:srgbClr val="002060"/>
              </a:solidFill>
            </a:rPr>
            <a:t> film?</a:t>
          </a:r>
          <a:endParaRPr lang="ru-RU" dirty="0">
            <a:solidFill>
              <a:srgbClr val="002060"/>
            </a:solidFill>
          </a:endParaRPr>
        </a:p>
      </dgm:t>
    </dgm:pt>
    <dgm:pt modelId="{3775EF59-C1E6-488F-9C5A-069961C8EA2E}" type="parTrans" cxnId="{445B7AE4-F519-44CF-8770-E059885AAABB}">
      <dgm:prSet/>
      <dgm:spPr/>
      <dgm:t>
        <a:bodyPr/>
        <a:lstStyle/>
        <a:p>
          <a:endParaRPr lang="ru-RU"/>
        </a:p>
      </dgm:t>
    </dgm:pt>
    <dgm:pt modelId="{18155E42-283C-4F53-8099-189C8B28DAFC}" type="sibTrans" cxnId="{445B7AE4-F519-44CF-8770-E059885AAABB}">
      <dgm:prSet/>
      <dgm:spPr/>
      <dgm:t>
        <a:bodyPr/>
        <a:lstStyle/>
        <a:p>
          <a:endParaRPr lang="ru-RU"/>
        </a:p>
      </dgm:t>
    </dgm:pt>
    <dgm:pt modelId="{EDFB8DE0-E053-4CE6-BA37-9EB39662325F}">
      <dgm:prSet/>
      <dgm:spPr/>
      <dgm:t>
        <a:bodyPr/>
        <a:lstStyle/>
        <a:p>
          <a:pPr rtl="0"/>
          <a:r>
            <a:rPr lang="en-US" dirty="0" smtClean="0">
              <a:solidFill>
                <a:srgbClr val="002060"/>
              </a:solidFill>
            </a:rPr>
            <a:t>4.What is better for you: to watch a film at home or on a full screen?</a:t>
          </a:r>
          <a:endParaRPr lang="ru-RU" dirty="0">
            <a:solidFill>
              <a:srgbClr val="002060"/>
            </a:solidFill>
          </a:endParaRPr>
        </a:p>
      </dgm:t>
    </dgm:pt>
    <dgm:pt modelId="{2FCD302F-58EB-492D-A302-21253189DA14}" type="parTrans" cxnId="{EC1D8261-DC45-44DA-B009-2275C33150D3}">
      <dgm:prSet/>
      <dgm:spPr/>
      <dgm:t>
        <a:bodyPr/>
        <a:lstStyle/>
        <a:p>
          <a:endParaRPr lang="ru-RU"/>
        </a:p>
      </dgm:t>
    </dgm:pt>
    <dgm:pt modelId="{AB668CA0-913A-43DC-B79A-C7C1FEBCCD6E}" type="sibTrans" cxnId="{EC1D8261-DC45-44DA-B009-2275C33150D3}">
      <dgm:prSet/>
      <dgm:spPr/>
      <dgm:t>
        <a:bodyPr/>
        <a:lstStyle/>
        <a:p>
          <a:endParaRPr lang="ru-RU"/>
        </a:p>
      </dgm:t>
    </dgm:pt>
    <dgm:pt modelId="{0ABB54F6-7B8A-4E9B-9BC2-93BE96ADE3D3}" type="pres">
      <dgm:prSet presAssocID="{1DECCF0D-9832-4D48-AF40-23A4404DA33D}" presName="linear" presStyleCnt="0">
        <dgm:presLayoutVars>
          <dgm:animLvl val="lvl"/>
          <dgm:resizeHandles val="exact"/>
        </dgm:presLayoutVars>
      </dgm:prSet>
      <dgm:spPr/>
      <dgm:t>
        <a:bodyPr/>
        <a:lstStyle/>
        <a:p>
          <a:endParaRPr lang="ru-RU"/>
        </a:p>
      </dgm:t>
    </dgm:pt>
    <dgm:pt modelId="{57706F01-3FE0-42EB-A7B3-FBA086BF0D3E}" type="pres">
      <dgm:prSet presAssocID="{411BDB73-D7F0-4B61-A693-8F7CDB3BD01F}" presName="parentText" presStyleLbl="node1" presStyleIdx="0" presStyleCnt="4">
        <dgm:presLayoutVars>
          <dgm:chMax val="0"/>
          <dgm:bulletEnabled val="1"/>
        </dgm:presLayoutVars>
      </dgm:prSet>
      <dgm:spPr/>
      <dgm:t>
        <a:bodyPr/>
        <a:lstStyle/>
        <a:p>
          <a:endParaRPr lang="ru-RU"/>
        </a:p>
      </dgm:t>
    </dgm:pt>
    <dgm:pt modelId="{12D0DED4-A581-472F-8E64-F8DB19011128}" type="pres">
      <dgm:prSet presAssocID="{F8B4B2EC-9BB9-4942-9F51-8E29D944CC53}" presName="spacer" presStyleCnt="0"/>
      <dgm:spPr/>
    </dgm:pt>
    <dgm:pt modelId="{2A61267D-0020-4D2C-A3B0-27D763E2B1A9}" type="pres">
      <dgm:prSet presAssocID="{BC7D209C-280D-4264-B940-ABD539CAA9B8}" presName="parentText" presStyleLbl="node1" presStyleIdx="1" presStyleCnt="4">
        <dgm:presLayoutVars>
          <dgm:chMax val="0"/>
          <dgm:bulletEnabled val="1"/>
        </dgm:presLayoutVars>
      </dgm:prSet>
      <dgm:spPr/>
      <dgm:t>
        <a:bodyPr/>
        <a:lstStyle/>
        <a:p>
          <a:endParaRPr lang="ru-RU"/>
        </a:p>
      </dgm:t>
    </dgm:pt>
    <dgm:pt modelId="{E926BD88-EA9A-4E26-A8A8-4C1AA1B36C60}" type="pres">
      <dgm:prSet presAssocID="{B96183D3-354E-454E-A3B5-D758EACADED6}" presName="spacer" presStyleCnt="0"/>
      <dgm:spPr/>
    </dgm:pt>
    <dgm:pt modelId="{65DC204B-E905-45F2-9CE4-67EEE41C38C7}" type="pres">
      <dgm:prSet presAssocID="{C4ABC632-C240-4B27-A106-180CECD979CB}" presName="parentText" presStyleLbl="node1" presStyleIdx="2" presStyleCnt="4">
        <dgm:presLayoutVars>
          <dgm:chMax val="0"/>
          <dgm:bulletEnabled val="1"/>
        </dgm:presLayoutVars>
      </dgm:prSet>
      <dgm:spPr/>
      <dgm:t>
        <a:bodyPr/>
        <a:lstStyle/>
        <a:p>
          <a:endParaRPr lang="ru-RU"/>
        </a:p>
      </dgm:t>
    </dgm:pt>
    <dgm:pt modelId="{6CE31576-D735-4AC3-BD96-FD725F90A7BE}" type="pres">
      <dgm:prSet presAssocID="{18155E42-283C-4F53-8099-189C8B28DAFC}" presName="spacer" presStyleCnt="0"/>
      <dgm:spPr/>
    </dgm:pt>
    <dgm:pt modelId="{854204AF-F33A-4DB4-9070-49E8D8E1E56C}" type="pres">
      <dgm:prSet presAssocID="{EDFB8DE0-E053-4CE6-BA37-9EB39662325F}" presName="parentText" presStyleLbl="node1" presStyleIdx="3" presStyleCnt="4" custLinFactNeighborX="1001" custLinFactNeighborY="16395">
        <dgm:presLayoutVars>
          <dgm:chMax val="0"/>
          <dgm:bulletEnabled val="1"/>
        </dgm:presLayoutVars>
      </dgm:prSet>
      <dgm:spPr/>
      <dgm:t>
        <a:bodyPr/>
        <a:lstStyle/>
        <a:p>
          <a:endParaRPr lang="ru-RU"/>
        </a:p>
      </dgm:t>
    </dgm:pt>
  </dgm:ptLst>
  <dgm:cxnLst>
    <dgm:cxn modelId="{EC1D8261-DC45-44DA-B009-2275C33150D3}" srcId="{1DECCF0D-9832-4D48-AF40-23A4404DA33D}" destId="{EDFB8DE0-E053-4CE6-BA37-9EB39662325F}" srcOrd="3" destOrd="0" parTransId="{2FCD302F-58EB-492D-A302-21253189DA14}" sibTransId="{AB668CA0-913A-43DC-B79A-C7C1FEBCCD6E}"/>
    <dgm:cxn modelId="{4AF0144B-D203-4572-8D97-1865DC8828B4}" srcId="{1DECCF0D-9832-4D48-AF40-23A4404DA33D}" destId="{411BDB73-D7F0-4B61-A693-8F7CDB3BD01F}" srcOrd="0" destOrd="0" parTransId="{22591EBB-054C-4081-95ED-3DF51F222B17}" sibTransId="{F8B4B2EC-9BB9-4942-9F51-8E29D944CC53}"/>
    <dgm:cxn modelId="{445B7AE4-F519-44CF-8770-E059885AAABB}" srcId="{1DECCF0D-9832-4D48-AF40-23A4404DA33D}" destId="{C4ABC632-C240-4B27-A106-180CECD979CB}" srcOrd="2" destOrd="0" parTransId="{3775EF59-C1E6-488F-9C5A-069961C8EA2E}" sibTransId="{18155E42-283C-4F53-8099-189C8B28DAFC}"/>
    <dgm:cxn modelId="{19C6921B-AFE0-4AAC-A97B-490DD23C8166}" type="presOf" srcId="{1DECCF0D-9832-4D48-AF40-23A4404DA33D}" destId="{0ABB54F6-7B8A-4E9B-9BC2-93BE96ADE3D3}" srcOrd="0" destOrd="0" presId="urn:microsoft.com/office/officeart/2005/8/layout/vList2"/>
    <dgm:cxn modelId="{0F4AD266-28F4-4807-A30D-A75FADEDDBFE}" srcId="{1DECCF0D-9832-4D48-AF40-23A4404DA33D}" destId="{BC7D209C-280D-4264-B940-ABD539CAA9B8}" srcOrd="1" destOrd="0" parTransId="{724CC608-879D-41AC-AC71-E8B372DA1375}" sibTransId="{B96183D3-354E-454E-A3B5-D758EACADED6}"/>
    <dgm:cxn modelId="{85E9D676-032D-45D7-9F85-EF145EF93A74}" type="presOf" srcId="{C4ABC632-C240-4B27-A106-180CECD979CB}" destId="{65DC204B-E905-45F2-9CE4-67EEE41C38C7}" srcOrd="0" destOrd="0" presId="urn:microsoft.com/office/officeart/2005/8/layout/vList2"/>
    <dgm:cxn modelId="{712D04A6-9707-4E19-B879-BEFF8F516360}" type="presOf" srcId="{411BDB73-D7F0-4B61-A693-8F7CDB3BD01F}" destId="{57706F01-3FE0-42EB-A7B3-FBA086BF0D3E}" srcOrd="0" destOrd="0" presId="urn:microsoft.com/office/officeart/2005/8/layout/vList2"/>
    <dgm:cxn modelId="{42F88DCA-DBE1-456B-BC3C-4617C6F7A8B7}" type="presOf" srcId="{EDFB8DE0-E053-4CE6-BA37-9EB39662325F}" destId="{854204AF-F33A-4DB4-9070-49E8D8E1E56C}" srcOrd="0" destOrd="0" presId="urn:microsoft.com/office/officeart/2005/8/layout/vList2"/>
    <dgm:cxn modelId="{85EF4115-8B7C-4596-9184-C3575D854E69}" type="presOf" srcId="{BC7D209C-280D-4264-B940-ABD539CAA9B8}" destId="{2A61267D-0020-4D2C-A3B0-27D763E2B1A9}" srcOrd="0" destOrd="0" presId="urn:microsoft.com/office/officeart/2005/8/layout/vList2"/>
    <dgm:cxn modelId="{A37658F5-1791-44A9-90EC-4E6E0381D1BD}" type="presParOf" srcId="{0ABB54F6-7B8A-4E9B-9BC2-93BE96ADE3D3}" destId="{57706F01-3FE0-42EB-A7B3-FBA086BF0D3E}" srcOrd="0" destOrd="0" presId="urn:microsoft.com/office/officeart/2005/8/layout/vList2"/>
    <dgm:cxn modelId="{C34FA75B-8612-4CEC-86B0-F67C80DCEBBB}" type="presParOf" srcId="{0ABB54F6-7B8A-4E9B-9BC2-93BE96ADE3D3}" destId="{12D0DED4-A581-472F-8E64-F8DB19011128}" srcOrd="1" destOrd="0" presId="urn:microsoft.com/office/officeart/2005/8/layout/vList2"/>
    <dgm:cxn modelId="{0B5863AF-363F-44C0-A5CB-74FB72D62BD8}" type="presParOf" srcId="{0ABB54F6-7B8A-4E9B-9BC2-93BE96ADE3D3}" destId="{2A61267D-0020-4D2C-A3B0-27D763E2B1A9}" srcOrd="2" destOrd="0" presId="urn:microsoft.com/office/officeart/2005/8/layout/vList2"/>
    <dgm:cxn modelId="{0437FA81-F3F4-427B-8592-BADACBF958DA}" type="presParOf" srcId="{0ABB54F6-7B8A-4E9B-9BC2-93BE96ADE3D3}" destId="{E926BD88-EA9A-4E26-A8A8-4C1AA1B36C60}" srcOrd="3" destOrd="0" presId="urn:microsoft.com/office/officeart/2005/8/layout/vList2"/>
    <dgm:cxn modelId="{3BD2D34B-3E34-44AC-9E26-6A78A8428F99}" type="presParOf" srcId="{0ABB54F6-7B8A-4E9B-9BC2-93BE96ADE3D3}" destId="{65DC204B-E905-45F2-9CE4-67EEE41C38C7}" srcOrd="4" destOrd="0" presId="urn:microsoft.com/office/officeart/2005/8/layout/vList2"/>
    <dgm:cxn modelId="{4A9163EF-91DC-4950-B654-EE9A5817622A}" type="presParOf" srcId="{0ABB54F6-7B8A-4E9B-9BC2-93BE96ADE3D3}" destId="{6CE31576-D735-4AC3-BD96-FD725F90A7BE}" srcOrd="5" destOrd="0" presId="urn:microsoft.com/office/officeart/2005/8/layout/vList2"/>
    <dgm:cxn modelId="{91737B90-3755-4773-A5CF-40395EC28B76}" type="presParOf" srcId="{0ABB54F6-7B8A-4E9B-9BC2-93BE96ADE3D3}" destId="{854204AF-F33A-4DB4-9070-49E8D8E1E56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706F01-3FE0-42EB-A7B3-FBA086BF0D3E}">
      <dsp:nvSpPr>
        <dsp:cNvPr id="0" name=""/>
        <dsp:cNvSpPr/>
      </dsp:nvSpPr>
      <dsp:spPr>
        <a:xfrm>
          <a:off x="0" y="53662"/>
          <a:ext cx="8229600" cy="1046418"/>
        </a:xfrm>
        <a:prstGeom prst="roundRect">
          <a:avLst/>
        </a:prstGeom>
        <a:solidFill>
          <a:schemeClr val="accent1">
            <a:lumMod val="40000"/>
            <a:lumOff val="60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solidFill>
                <a:srgbClr val="002060"/>
              </a:solidFill>
            </a:rPr>
            <a:t>1.When have you gone to the movies last time?</a:t>
          </a:r>
          <a:endParaRPr lang="ru-RU" sz="2700" kern="1200" dirty="0">
            <a:solidFill>
              <a:srgbClr val="002060"/>
            </a:solidFill>
          </a:endParaRPr>
        </a:p>
      </dsp:txBody>
      <dsp:txXfrm>
        <a:off x="51082" y="104744"/>
        <a:ext cx="8127436" cy="944254"/>
      </dsp:txXfrm>
    </dsp:sp>
    <dsp:sp modelId="{2A61267D-0020-4D2C-A3B0-27D763E2B1A9}">
      <dsp:nvSpPr>
        <dsp:cNvPr id="0" name=""/>
        <dsp:cNvSpPr/>
      </dsp:nvSpPr>
      <dsp:spPr>
        <a:xfrm>
          <a:off x="0" y="1177841"/>
          <a:ext cx="8229600" cy="1046418"/>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solidFill>
                <a:srgbClr val="002060"/>
              </a:solidFill>
            </a:rPr>
            <a:t>2.Do you follow the news in the film industry?</a:t>
          </a:r>
          <a:endParaRPr lang="ru-RU" sz="2700" kern="1200" dirty="0">
            <a:solidFill>
              <a:srgbClr val="002060"/>
            </a:solidFill>
          </a:endParaRPr>
        </a:p>
      </dsp:txBody>
      <dsp:txXfrm>
        <a:off x="51082" y="1228923"/>
        <a:ext cx="8127436" cy="944254"/>
      </dsp:txXfrm>
    </dsp:sp>
    <dsp:sp modelId="{65DC204B-E905-45F2-9CE4-67EEE41C38C7}">
      <dsp:nvSpPr>
        <dsp:cNvPr id="0" name=""/>
        <dsp:cNvSpPr/>
      </dsp:nvSpPr>
      <dsp:spPr>
        <a:xfrm>
          <a:off x="0" y="2302020"/>
          <a:ext cx="8229600" cy="1046418"/>
        </a:xfrm>
        <a:prstGeom prst="round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solidFill>
                <a:srgbClr val="002060"/>
              </a:solidFill>
            </a:rPr>
            <a:t>3.Have you got a </a:t>
          </a:r>
          <a:r>
            <a:rPr lang="en-US" sz="2700" kern="1200" dirty="0" err="1" smtClean="0">
              <a:solidFill>
                <a:srgbClr val="002060"/>
              </a:solidFill>
            </a:rPr>
            <a:t>favourite</a:t>
          </a:r>
          <a:r>
            <a:rPr lang="en-US" sz="2700" kern="1200" dirty="0" smtClean="0">
              <a:solidFill>
                <a:srgbClr val="002060"/>
              </a:solidFill>
            </a:rPr>
            <a:t> film?</a:t>
          </a:r>
          <a:endParaRPr lang="ru-RU" sz="2700" kern="1200" dirty="0">
            <a:solidFill>
              <a:srgbClr val="002060"/>
            </a:solidFill>
          </a:endParaRPr>
        </a:p>
      </dsp:txBody>
      <dsp:txXfrm>
        <a:off x="51082" y="2353102"/>
        <a:ext cx="8127436" cy="944254"/>
      </dsp:txXfrm>
    </dsp:sp>
    <dsp:sp modelId="{854204AF-F33A-4DB4-9070-49E8D8E1E56C}">
      <dsp:nvSpPr>
        <dsp:cNvPr id="0" name=""/>
        <dsp:cNvSpPr/>
      </dsp:nvSpPr>
      <dsp:spPr>
        <a:xfrm>
          <a:off x="0" y="3438947"/>
          <a:ext cx="8229600" cy="1046418"/>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solidFill>
                <a:srgbClr val="002060"/>
              </a:solidFill>
            </a:rPr>
            <a:t>4.What is better for you: to watch a film at home or on a full screen?</a:t>
          </a:r>
          <a:endParaRPr lang="ru-RU" sz="2700" kern="1200" dirty="0">
            <a:solidFill>
              <a:srgbClr val="002060"/>
            </a:solidFill>
          </a:endParaRPr>
        </a:p>
      </dsp:txBody>
      <dsp:txXfrm>
        <a:off x="51082" y="3490029"/>
        <a:ext cx="8127436" cy="9442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4D89C2D4-B9AC-4687-9BA8-8D565B2337B3}" type="datetimeFigureOut">
              <a:rPr lang="ru-RU" smtClean="0"/>
              <a:t>04.01.2024</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AF9109D-C607-449C-8151-FDED30E30723}" type="slidenum">
              <a:rPr lang="ru-RU" smtClean="0"/>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F9109D-C607-449C-8151-FDED30E3072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F9109D-C607-449C-8151-FDED30E3072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0AF9109D-C607-449C-8151-FDED30E3072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4D89C2D4-B9AC-4687-9BA8-8D565B2337B3}" type="datetimeFigureOut">
              <a:rPr lang="ru-RU" smtClean="0"/>
              <a:t>04.01.2024</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AF9109D-C607-449C-8151-FDED30E30723}" type="slidenum">
              <a:rPr lang="ru-RU" smtClean="0"/>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0AF9109D-C607-449C-8151-FDED30E30723}" type="slidenum">
              <a:rPr lang="ru-RU" smtClean="0"/>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0AF9109D-C607-449C-8151-FDED30E3072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0AF9109D-C607-449C-8151-FDED30E30723}" type="slidenum">
              <a:rPr lang="ru-RU" smtClean="0"/>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4D89C2D4-B9AC-4687-9BA8-8D565B2337B3}" type="datetimeFigureOut">
              <a:rPr lang="ru-RU" smtClean="0"/>
              <a:t>04.01.2024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0AF9109D-C607-449C-8151-FDED30E3072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4D89C2D4-B9AC-4687-9BA8-8D565B2337B3}" type="datetimeFigureOut">
              <a:rPr lang="ru-RU" smtClean="0"/>
              <a:t>04.01.2024</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AF9109D-C607-449C-8151-FDED30E30723}" type="slidenum">
              <a:rPr lang="ru-RU" smtClean="0"/>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4D89C2D4-B9AC-4687-9BA8-8D565B2337B3}" type="datetimeFigureOut">
              <a:rPr lang="ru-RU" smtClean="0"/>
              <a:t>04.01.2024</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AF9109D-C607-449C-8151-FDED30E30723}" type="slidenum">
              <a:rPr lang="ru-RU" smtClean="0"/>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4D89C2D4-B9AC-4687-9BA8-8D565B2337B3}" type="datetimeFigureOut">
              <a:rPr lang="ru-RU" smtClean="0"/>
              <a:t>04.01.2024</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0AF9109D-C607-449C-8151-FDED30E30723}" type="slidenum">
              <a:rPr lang="ru-RU" smtClean="0"/>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FILM/BOOK REVIEW</a:t>
            </a:r>
            <a:endParaRPr lang="ru-RU" dirty="0"/>
          </a:p>
        </p:txBody>
      </p:sp>
      <p:sp>
        <p:nvSpPr>
          <p:cNvPr id="3" name="Подзаголовок 2"/>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val="2402724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pPr algn="ctr"/>
            <a:r>
              <a:rPr lang="en-US" dirty="0" smtClean="0"/>
              <a:t>GREETING</a:t>
            </a:r>
            <a:endParaRPr lang="ru-R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77528" y="1646238"/>
            <a:ext cx="6788943"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2860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pPr algn="ctr"/>
            <a:r>
              <a:rPr lang="en-US" dirty="0" smtClean="0"/>
              <a:t>GREETING</a:t>
            </a:r>
            <a:endParaRPr lang="ru-RU" dirty="0"/>
          </a:p>
        </p:txBody>
      </p:sp>
      <p:pic>
        <p:nvPicPr>
          <p:cNvPr id="4" name="Объект 3"/>
          <p:cNvPicPr>
            <a:picLocks noGrp="1" noChangeAspect="1"/>
          </p:cNvPicPr>
          <p:nvPr>
            <p:ph idx="1"/>
          </p:nvPr>
        </p:nvPicPr>
        <p:blipFill>
          <a:blip r:embed="rId2"/>
          <a:stretch>
            <a:fillRect/>
          </a:stretch>
        </p:blipFill>
        <p:spPr>
          <a:xfrm>
            <a:off x="772047" y="2204864"/>
            <a:ext cx="7599906" cy="2902074"/>
          </a:xfrm>
          <a:prstGeom prst="rect">
            <a:avLst/>
          </a:prstGeom>
        </p:spPr>
      </p:pic>
    </p:spTree>
    <p:extLst>
      <p:ext uri="{BB962C8B-B14F-4D97-AF65-F5344CB8AC3E}">
        <p14:creationId xmlns:p14="http://schemas.microsoft.com/office/powerpoint/2010/main" val="11856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pPr algn="ctr"/>
            <a:r>
              <a:rPr lang="en-US" dirty="0" smtClean="0"/>
              <a:t>ANSWER THE QUESTIONS</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360855546"/>
              </p:ext>
            </p:extLst>
          </p:nvPr>
        </p:nvGraphicFramePr>
        <p:xfrm>
          <a:off x="457200" y="1646237"/>
          <a:ext cx="822960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672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film review</a:t>
            </a:r>
            <a:endParaRPr lang="ru-RU"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646237"/>
            <a:ext cx="7259549" cy="4979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93299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book review</a:t>
            </a:r>
            <a:endParaRPr lang="ru-RU" dirty="0"/>
          </a:p>
        </p:txBody>
      </p:sp>
      <p:sp>
        <p:nvSpPr>
          <p:cNvPr id="3" name="Объект 2"/>
          <p:cNvSpPr>
            <a:spLocks noGrp="1"/>
          </p:cNvSpPr>
          <p:nvPr>
            <p:ph idx="1"/>
          </p:nvPr>
        </p:nvSpPr>
        <p:spPr>
          <a:solidFill>
            <a:schemeClr val="accent2">
              <a:lumMod val="75000"/>
            </a:schemeClr>
          </a:solidFill>
        </p:spPr>
        <p:txBody>
          <a:bodyPr>
            <a:normAutofit fontScale="47500" lnSpcReduction="20000"/>
          </a:bodyPr>
          <a:lstStyle/>
          <a:p>
            <a:r>
              <a:rPr lang="en-US" sz="3800" dirty="0"/>
              <a:t>An Example of a Review on the Book «The Secret History» by Donna </a:t>
            </a:r>
            <a:r>
              <a:rPr lang="en-US" sz="3800" dirty="0" err="1"/>
              <a:t>Tratt</a:t>
            </a:r>
            <a:r>
              <a:rPr lang="en-US" sz="3800" dirty="0"/>
              <a:t> The Secret History is a powerful novel written by the American writer Donna </a:t>
            </a:r>
            <a:r>
              <a:rPr lang="en-US" sz="3800" dirty="0" err="1" smtClean="0"/>
              <a:t>Tratt</a:t>
            </a:r>
            <a:r>
              <a:rPr lang="en-US" sz="3800" dirty="0"/>
              <a:t>. The story is set in New England and shows the life of students in some prestigious college. It is told by the fellow Richard </a:t>
            </a:r>
            <a:r>
              <a:rPr lang="en-US" sz="3800" dirty="0" err="1"/>
              <a:t>Popen</a:t>
            </a:r>
            <a:r>
              <a:rPr lang="en-US" sz="3800" dirty="0"/>
              <a:t>, who recently moved to the area from </a:t>
            </a:r>
            <a:r>
              <a:rPr lang="en-US" sz="3800" dirty="0" smtClean="0"/>
              <a:t>California</a:t>
            </a:r>
            <a:r>
              <a:rPr lang="en-US" sz="3800" dirty="0"/>
              <a:t>. He happened to be aware of a terrible secret, which changed his life forever. The Secret History is rich and detailed in plot and provide many layers for the reader to explore. The intricately constructed murder will hold your attention right up to the final page. The book is moving at times and amusing at others. The background of the book contains references to Ancient Greece, which you are sure to enjoy if you are interested in history. As for the characters, Donna </a:t>
            </a:r>
            <a:r>
              <a:rPr lang="en-US" sz="3800" dirty="0" err="1"/>
              <a:t>Tratt</a:t>
            </a:r>
            <a:r>
              <a:rPr lang="en-US" sz="3800" dirty="0"/>
              <a:t> has managed to create different personalities from indulgent parents to light-hearted hippies. She is very convincing and depicted her characters very true to life. The contrast between the sophisticated ideas of the elite group of students and their contemporaries is done most </a:t>
            </a:r>
            <a:r>
              <a:rPr lang="en-US" sz="3800" dirty="0" smtClean="0"/>
              <a:t>skillfully</a:t>
            </a:r>
            <a:r>
              <a:rPr lang="en-US" sz="3800" dirty="0"/>
              <a:t>. In conclusion, I would like to note that the only reservation of the book is its length. It has more over 500 pages, so it is rather long. However, it’s difficult to put the book down. I highly recommend The Secret History  to everyone as the greatest achievement of this young novelist.</a:t>
            </a:r>
            <a:br>
              <a:rPr lang="en-US" sz="3800" dirty="0"/>
            </a:br>
            <a:endParaRPr lang="ru-RU" dirty="0"/>
          </a:p>
        </p:txBody>
      </p:sp>
    </p:spTree>
    <p:extLst>
      <p:ext uri="{BB962C8B-B14F-4D97-AF65-F5344CB8AC3E}">
        <p14:creationId xmlns:p14="http://schemas.microsoft.com/office/powerpoint/2010/main" val="721654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Write your own film review</a:t>
            </a:r>
            <a:endParaRPr lang="ru-RU" dirty="0"/>
          </a:p>
        </p:txBody>
      </p:sp>
      <p:pic>
        <p:nvPicPr>
          <p:cNvPr id="6" name="Объект 5"/>
          <p:cNvPicPr>
            <a:picLocks noGrp="1" noChangeAspect="1"/>
          </p:cNvPicPr>
          <p:nvPr>
            <p:ph idx="1"/>
          </p:nvPr>
        </p:nvPicPr>
        <p:blipFill>
          <a:blip r:embed="rId2"/>
          <a:stretch>
            <a:fillRect/>
          </a:stretch>
        </p:blipFill>
        <p:spPr>
          <a:xfrm>
            <a:off x="1403648" y="1628800"/>
            <a:ext cx="6793529" cy="4735090"/>
          </a:xfrm>
          <a:prstGeom prst="rect">
            <a:avLst/>
          </a:prstGeom>
        </p:spPr>
      </p:pic>
    </p:spTree>
    <p:extLst>
      <p:ext uri="{BB962C8B-B14F-4D97-AF65-F5344CB8AC3E}">
        <p14:creationId xmlns:p14="http://schemas.microsoft.com/office/powerpoint/2010/main" val="3320662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762000" y="571500"/>
            <a:ext cx="7620000" cy="5715000"/>
          </a:xfrm>
          <a:prstGeom prst="rect">
            <a:avLst/>
          </a:prstGeom>
        </p:spPr>
      </p:pic>
    </p:spTree>
    <p:extLst>
      <p:ext uri="{BB962C8B-B14F-4D97-AF65-F5344CB8AC3E}">
        <p14:creationId xmlns:p14="http://schemas.microsoft.com/office/powerpoint/2010/main" val="3807730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899592" y="764704"/>
            <a:ext cx="7457489" cy="4968552"/>
          </a:xfrm>
          <a:prstGeom prst="rect">
            <a:avLst/>
          </a:prstGeom>
        </p:spPr>
      </p:pic>
    </p:spTree>
    <p:extLst>
      <p:ext uri="{BB962C8B-B14F-4D97-AF65-F5344CB8AC3E}">
        <p14:creationId xmlns:p14="http://schemas.microsoft.com/office/powerpoint/2010/main" val="27401096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167</TotalTime>
  <Words>316</Words>
  <Application>Microsoft Office PowerPoint</Application>
  <PresentationFormat>Экран (4:3)</PresentationFormat>
  <Paragraphs>12</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Cambria</vt:lpstr>
      <vt:lpstr>Rockwell</vt:lpstr>
      <vt:lpstr>Wingdings 2</vt:lpstr>
      <vt:lpstr>Литейная</vt:lpstr>
      <vt:lpstr>FILM/BOOK REVIEW</vt:lpstr>
      <vt:lpstr>GREETING</vt:lpstr>
      <vt:lpstr>GREETING</vt:lpstr>
      <vt:lpstr>ANSWER THE QUESTIONS</vt:lpstr>
      <vt:lpstr>The film review</vt:lpstr>
      <vt:lpstr>The book review</vt:lpstr>
      <vt:lpstr>Write your own film review</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FILM/BOOK REVIEW</dc:title>
  <dc:creator>Алипатов</dc:creator>
  <cp:lastModifiedBy>Александр</cp:lastModifiedBy>
  <cp:revision>4</cp:revision>
  <dcterms:created xsi:type="dcterms:W3CDTF">2023-02-13T12:55:52Z</dcterms:created>
  <dcterms:modified xsi:type="dcterms:W3CDTF">2024-01-04T15:44:08Z</dcterms:modified>
</cp:coreProperties>
</file>