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7"/>
  </p:notesMasterIdLst>
  <p:sldIdLst>
    <p:sldId id="279" r:id="rId2"/>
    <p:sldId id="280" r:id="rId3"/>
    <p:sldId id="281" r:id="rId4"/>
    <p:sldId id="282" r:id="rId5"/>
    <p:sldId id="306" r:id="rId6"/>
    <p:sldId id="289" r:id="rId7"/>
    <p:sldId id="307" r:id="rId8"/>
    <p:sldId id="290" r:id="rId9"/>
    <p:sldId id="308" r:id="rId10"/>
    <p:sldId id="293" r:id="rId11"/>
    <p:sldId id="309" r:id="rId12"/>
    <p:sldId id="295" r:id="rId13"/>
    <p:sldId id="310" r:id="rId14"/>
    <p:sldId id="297" r:id="rId15"/>
    <p:sldId id="311" r:id="rId16"/>
    <p:sldId id="278" r:id="rId17"/>
    <p:sldId id="304" r:id="rId18"/>
    <p:sldId id="301" r:id="rId19"/>
    <p:sldId id="299" r:id="rId20"/>
    <p:sldId id="302" r:id="rId21"/>
    <p:sldId id="300" r:id="rId22"/>
    <p:sldId id="305" r:id="rId23"/>
    <p:sldId id="303" r:id="rId24"/>
    <p:sldId id="273" r:id="rId25"/>
    <p:sldId id="27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7" autoAdjust="0"/>
    <p:restoredTop sz="94660"/>
  </p:normalViewPr>
  <p:slideViewPr>
    <p:cSldViewPr>
      <p:cViewPr varScale="1">
        <p:scale>
          <a:sx n="81" d="100"/>
          <a:sy n="81" d="100"/>
        </p:scale>
        <p:origin x="100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B900A1-49B7-46EA-AD76-09C4428DCAA6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DE62F0F-2330-4A03-BAC6-88F45590CC94}">
      <dgm:prSet phldrT="[Текст]"/>
      <dgm:spPr/>
      <dgm:t>
        <a:bodyPr/>
        <a:lstStyle/>
        <a:p>
          <a:r>
            <a:rPr lang="en-US" dirty="0" smtClean="0"/>
            <a:t>optimistic</a:t>
          </a:r>
          <a:endParaRPr lang="ru-RU" dirty="0"/>
        </a:p>
      </dgm:t>
    </dgm:pt>
    <dgm:pt modelId="{78D48F9A-F163-4CE7-BC70-8163341A301B}" type="parTrans" cxnId="{F2B9B27A-A079-4632-B58F-5E46D1F7538A}">
      <dgm:prSet/>
      <dgm:spPr/>
      <dgm:t>
        <a:bodyPr/>
        <a:lstStyle/>
        <a:p>
          <a:endParaRPr lang="ru-RU"/>
        </a:p>
      </dgm:t>
    </dgm:pt>
    <dgm:pt modelId="{2BCC7458-ADDC-4EFF-A00E-DA13F94203C3}" type="sibTrans" cxnId="{F2B9B27A-A079-4632-B58F-5E46D1F7538A}">
      <dgm:prSet/>
      <dgm:spPr/>
      <dgm:t>
        <a:bodyPr/>
        <a:lstStyle/>
        <a:p>
          <a:endParaRPr lang="ru-RU"/>
        </a:p>
      </dgm:t>
    </dgm:pt>
    <dgm:pt modelId="{FDB01547-1B44-4414-A517-F8200E814305}">
      <dgm:prSet phldrT="[Текст]"/>
      <dgm:spPr/>
      <dgm:t>
        <a:bodyPr/>
        <a:lstStyle/>
        <a:p>
          <a:r>
            <a:rPr lang="en-US" dirty="0" smtClean="0"/>
            <a:t>happy</a:t>
          </a:r>
          <a:endParaRPr lang="ru-RU" dirty="0"/>
        </a:p>
      </dgm:t>
    </dgm:pt>
    <dgm:pt modelId="{D7D62515-0F96-47DE-AC74-F09FECDC20C9}" type="parTrans" cxnId="{F5C22BD7-B5DC-4CFC-83FD-CAD2D2285E8D}">
      <dgm:prSet/>
      <dgm:spPr/>
      <dgm:t>
        <a:bodyPr/>
        <a:lstStyle/>
        <a:p>
          <a:endParaRPr lang="ru-RU"/>
        </a:p>
      </dgm:t>
    </dgm:pt>
    <dgm:pt modelId="{A0851A70-A2F0-4263-8329-B8C4D1B1F96C}" type="sibTrans" cxnId="{F5C22BD7-B5DC-4CFC-83FD-CAD2D2285E8D}">
      <dgm:prSet/>
      <dgm:spPr/>
      <dgm:t>
        <a:bodyPr/>
        <a:lstStyle/>
        <a:p>
          <a:endParaRPr lang="ru-RU"/>
        </a:p>
      </dgm:t>
    </dgm:pt>
    <dgm:pt modelId="{2F4B1E63-F0CD-4E9D-B9DF-A81DC3617F75}">
      <dgm:prSet phldrT="[Текст]"/>
      <dgm:spPr/>
      <dgm:t>
        <a:bodyPr/>
        <a:lstStyle/>
        <a:p>
          <a:r>
            <a:rPr lang="en-US" dirty="0" smtClean="0"/>
            <a:t>sad</a:t>
          </a:r>
          <a:endParaRPr lang="ru-RU" dirty="0"/>
        </a:p>
      </dgm:t>
    </dgm:pt>
    <dgm:pt modelId="{CE93F9AB-1D0A-4159-A7CA-9D8BAF242EA2}" type="parTrans" cxnId="{849EF24A-4EC3-4E21-9D45-67E913D7C891}">
      <dgm:prSet/>
      <dgm:spPr/>
      <dgm:t>
        <a:bodyPr/>
        <a:lstStyle/>
        <a:p>
          <a:endParaRPr lang="ru-RU"/>
        </a:p>
      </dgm:t>
    </dgm:pt>
    <dgm:pt modelId="{79671C7D-422B-4DF0-A009-3A1F0004F857}" type="sibTrans" cxnId="{849EF24A-4EC3-4E21-9D45-67E913D7C891}">
      <dgm:prSet/>
      <dgm:spPr/>
      <dgm:t>
        <a:bodyPr/>
        <a:lstStyle/>
        <a:p>
          <a:endParaRPr lang="ru-RU"/>
        </a:p>
      </dgm:t>
    </dgm:pt>
    <dgm:pt modelId="{1EDC2122-2BE0-4D16-90F6-89C757F72DE0}">
      <dgm:prSet phldrT="[Текст]"/>
      <dgm:spPr/>
      <dgm:t>
        <a:bodyPr/>
        <a:lstStyle/>
        <a:p>
          <a:r>
            <a:rPr lang="en-US" dirty="0" smtClean="0"/>
            <a:t>excited</a:t>
          </a:r>
          <a:endParaRPr lang="ru-RU" dirty="0"/>
        </a:p>
      </dgm:t>
    </dgm:pt>
    <dgm:pt modelId="{DD12C323-0484-4CE3-931B-F9F8F9031BEF}" type="parTrans" cxnId="{10BFAE2B-77B2-4F44-80ED-6ADCE5275F80}">
      <dgm:prSet/>
      <dgm:spPr/>
      <dgm:t>
        <a:bodyPr/>
        <a:lstStyle/>
        <a:p>
          <a:endParaRPr lang="ru-RU"/>
        </a:p>
      </dgm:t>
    </dgm:pt>
    <dgm:pt modelId="{8759CAD0-0990-4E92-B84C-E95970E87D21}" type="sibTrans" cxnId="{10BFAE2B-77B2-4F44-80ED-6ADCE5275F80}">
      <dgm:prSet/>
      <dgm:spPr/>
      <dgm:t>
        <a:bodyPr/>
        <a:lstStyle/>
        <a:p>
          <a:endParaRPr lang="ru-RU"/>
        </a:p>
      </dgm:t>
    </dgm:pt>
    <dgm:pt modelId="{9DF5715E-4C96-4589-938A-29BA0279767A}">
      <dgm:prSet phldrT="[Текст]"/>
      <dgm:spPr/>
      <dgm:t>
        <a:bodyPr/>
        <a:lstStyle/>
        <a:p>
          <a:r>
            <a:rPr lang="en-US" dirty="0" smtClean="0"/>
            <a:t>surprised</a:t>
          </a:r>
          <a:endParaRPr lang="ru-RU" dirty="0"/>
        </a:p>
      </dgm:t>
    </dgm:pt>
    <dgm:pt modelId="{98B3DDC3-14E4-4FC1-9CF0-5EA395D0AA57}" type="sibTrans" cxnId="{FB3C96FA-A64F-405A-952B-C741124B15C1}">
      <dgm:prSet/>
      <dgm:spPr/>
      <dgm:t>
        <a:bodyPr/>
        <a:lstStyle/>
        <a:p>
          <a:endParaRPr lang="ru-RU"/>
        </a:p>
      </dgm:t>
    </dgm:pt>
    <dgm:pt modelId="{E910AE2B-C0A3-490C-8619-DD89BA029442}" type="parTrans" cxnId="{FB3C96FA-A64F-405A-952B-C741124B15C1}">
      <dgm:prSet/>
      <dgm:spPr/>
      <dgm:t>
        <a:bodyPr/>
        <a:lstStyle/>
        <a:p>
          <a:endParaRPr lang="ru-RU"/>
        </a:p>
      </dgm:t>
    </dgm:pt>
    <dgm:pt modelId="{1987A82A-0912-47BC-9D47-1B6711F9ED14}">
      <dgm:prSet phldrT="[Текст]"/>
      <dgm:spPr/>
      <dgm:t>
        <a:bodyPr/>
        <a:lstStyle/>
        <a:p>
          <a:r>
            <a:rPr lang="en-US" dirty="0" smtClean="0"/>
            <a:t>nervous</a:t>
          </a:r>
          <a:endParaRPr lang="ru-RU" dirty="0"/>
        </a:p>
      </dgm:t>
    </dgm:pt>
    <dgm:pt modelId="{26514170-BE23-4E69-8745-C4164FF093A3}" type="sibTrans" cxnId="{80923ECC-7F70-45CA-A0D3-DA62A866C5AC}">
      <dgm:prSet/>
      <dgm:spPr/>
      <dgm:t>
        <a:bodyPr/>
        <a:lstStyle/>
        <a:p>
          <a:endParaRPr lang="ru-RU"/>
        </a:p>
      </dgm:t>
    </dgm:pt>
    <dgm:pt modelId="{DC5C6CA5-75A5-44F6-BBB5-8A6D58D283EB}" type="parTrans" cxnId="{80923ECC-7F70-45CA-A0D3-DA62A866C5AC}">
      <dgm:prSet/>
      <dgm:spPr/>
      <dgm:t>
        <a:bodyPr/>
        <a:lstStyle/>
        <a:p>
          <a:endParaRPr lang="ru-RU"/>
        </a:p>
      </dgm:t>
    </dgm:pt>
    <dgm:pt modelId="{06EE326C-C539-4B5B-A6AD-F8334473A5E9}">
      <dgm:prSet phldrT="[Текст]"/>
      <dgm:spPr/>
      <dgm:t>
        <a:bodyPr/>
        <a:lstStyle/>
        <a:p>
          <a:r>
            <a:rPr lang="en-US" dirty="0" smtClean="0"/>
            <a:t>tired</a:t>
          </a:r>
          <a:endParaRPr lang="ru-RU" dirty="0"/>
        </a:p>
      </dgm:t>
    </dgm:pt>
    <dgm:pt modelId="{B3D618D4-8DDA-4BB6-8681-86AC60D6AE2D}" type="sibTrans" cxnId="{52C0B2A8-E404-4353-B3A4-C039B4EDA844}">
      <dgm:prSet/>
      <dgm:spPr/>
      <dgm:t>
        <a:bodyPr/>
        <a:lstStyle/>
        <a:p>
          <a:endParaRPr lang="ru-RU"/>
        </a:p>
      </dgm:t>
    </dgm:pt>
    <dgm:pt modelId="{8FF8E976-08F9-44E7-89B2-21DD304C4636}" type="parTrans" cxnId="{52C0B2A8-E404-4353-B3A4-C039B4EDA844}">
      <dgm:prSet/>
      <dgm:spPr/>
      <dgm:t>
        <a:bodyPr/>
        <a:lstStyle/>
        <a:p>
          <a:endParaRPr lang="ru-RU"/>
        </a:p>
      </dgm:t>
    </dgm:pt>
    <dgm:pt modelId="{8F538227-BFF1-42EA-9150-10FF95173E5C}" type="pres">
      <dgm:prSet presAssocID="{64B900A1-49B7-46EA-AD76-09C4428DCAA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696BA5-D911-4B2D-9BE6-1C269E5472FF}" type="pres">
      <dgm:prSet presAssocID="{4DE62F0F-2330-4A03-BAC6-88F45590CC94}" presName="node" presStyleLbl="node1" presStyleIdx="0" presStyleCnt="7" custRadScaleRad="98998" custRadScaleInc="-241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590025-079A-4A30-93D1-43CF0AF47AC0}" type="pres">
      <dgm:prSet presAssocID="{2BCC7458-ADDC-4EFF-A00E-DA13F94203C3}" presName="sibTrans" presStyleLbl="sibTrans2D1" presStyleIdx="0" presStyleCnt="7"/>
      <dgm:spPr/>
      <dgm:t>
        <a:bodyPr/>
        <a:lstStyle/>
        <a:p>
          <a:endParaRPr lang="ru-RU"/>
        </a:p>
      </dgm:t>
    </dgm:pt>
    <dgm:pt modelId="{08DABFE3-FE03-4B38-AED0-8E4A8F813845}" type="pres">
      <dgm:prSet presAssocID="{2BCC7458-ADDC-4EFF-A00E-DA13F94203C3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C4E8A7A0-26BD-450A-BA30-0BE25379CAE8}" type="pres">
      <dgm:prSet presAssocID="{FDB01547-1B44-4414-A517-F8200E814305}" presName="node" presStyleLbl="node1" presStyleIdx="1" presStyleCnt="7" custRadScaleRad="127581" custRadScaleInc="-4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C19A35-32E1-402C-ABC4-43D551B46283}" type="pres">
      <dgm:prSet presAssocID="{A0851A70-A2F0-4263-8329-B8C4D1B1F96C}" presName="sibTrans" presStyleLbl="sibTrans2D1" presStyleIdx="1" presStyleCnt="7"/>
      <dgm:spPr/>
      <dgm:t>
        <a:bodyPr/>
        <a:lstStyle/>
        <a:p>
          <a:endParaRPr lang="ru-RU"/>
        </a:p>
      </dgm:t>
    </dgm:pt>
    <dgm:pt modelId="{36DDE0FA-0DEE-488E-A276-ECFAA2B3E577}" type="pres">
      <dgm:prSet presAssocID="{A0851A70-A2F0-4263-8329-B8C4D1B1F96C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C9B70DF9-9346-4114-940D-CE7387E02B47}" type="pres">
      <dgm:prSet presAssocID="{2F4B1E63-F0CD-4E9D-B9DF-A81DC3617F75}" presName="node" presStyleLbl="node1" presStyleIdx="2" presStyleCnt="7" custRadScaleRad="112261" custRadScaleInc="-450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D6C06D-222F-4AA2-8CE3-F4EC9D3A9B4F}" type="pres">
      <dgm:prSet presAssocID="{79671C7D-422B-4DF0-A009-3A1F0004F857}" presName="sibTrans" presStyleLbl="sibTrans2D1" presStyleIdx="2" presStyleCnt="7"/>
      <dgm:spPr/>
      <dgm:t>
        <a:bodyPr/>
        <a:lstStyle/>
        <a:p>
          <a:endParaRPr lang="ru-RU"/>
        </a:p>
      </dgm:t>
    </dgm:pt>
    <dgm:pt modelId="{B047E734-F934-487D-A587-81FB16C6466A}" type="pres">
      <dgm:prSet presAssocID="{79671C7D-422B-4DF0-A009-3A1F0004F857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B6513F21-C6BC-46F7-A521-FDDD7D768009}" type="pres">
      <dgm:prSet presAssocID="{1EDC2122-2BE0-4D16-90F6-89C757F72DE0}" presName="node" presStyleLbl="node1" presStyleIdx="3" presStyleCnt="7" custRadScaleRad="94247" custRadScaleInc="-8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80F425-E7F9-4896-BD93-33700068A071}" type="pres">
      <dgm:prSet presAssocID="{8759CAD0-0990-4E92-B84C-E95970E87D21}" presName="sibTrans" presStyleLbl="sibTrans2D1" presStyleIdx="3" presStyleCnt="7"/>
      <dgm:spPr/>
      <dgm:t>
        <a:bodyPr/>
        <a:lstStyle/>
        <a:p>
          <a:endParaRPr lang="ru-RU"/>
        </a:p>
      </dgm:t>
    </dgm:pt>
    <dgm:pt modelId="{1F293513-9344-488E-BED1-EBAC82A505A8}" type="pres">
      <dgm:prSet presAssocID="{8759CAD0-0990-4E92-B84C-E95970E87D21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EA69B6EF-FBC7-4A02-80D0-BC8ACDFB56FD}" type="pres">
      <dgm:prSet presAssocID="{9DF5715E-4C96-4589-938A-29BA0279767A}" presName="node" presStyleLbl="node1" presStyleIdx="4" presStyleCnt="7" custRadScaleRad="99971" custRadScaleInc="309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855CD8-D941-40E2-A769-0DDBFEF6B9E6}" type="pres">
      <dgm:prSet presAssocID="{98B3DDC3-14E4-4FC1-9CF0-5EA395D0AA57}" presName="sibTrans" presStyleLbl="sibTrans2D1" presStyleIdx="4" presStyleCnt="7"/>
      <dgm:spPr/>
      <dgm:t>
        <a:bodyPr/>
        <a:lstStyle/>
        <a:p>
          <a:endParaRPr lang="ru-RU"/>
        </a:p>
      </dgm:t>
    </dgm:pt>
    <dgm:pt modelId="{902DA8F9-445A-4557-BAB5-20C7A18C98D1}" type="pres">
      <dgm:prSet presAssocID="{98B3DDC3-14E4-4FC1-9CF0-5EA395D0AA57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088679C3-162F-4A95-B6FB-6442132DCBEE}" type="pres">
      <dgm:prSet presAssocID="{1987A82A-0912-47BC-9D47-1B6711F9ED14}" presName="node" presStyleLbl="node1" presStyleIdx="5" presStyleCnt="7" custRadScaleRad="133073" custRadScaleInc="411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80B79F-9B24-4972-A97B-55035F911DA8}" type="pres">
      <dgm:prSet presAssocID="{26514170-BE23-4E69-8745-C4164FF093A3}" presName="sibTrans" presStyleLbl="sibTrans2D1" presStyleIdx="5" presStyleCnt="7"/>
      <dgm:spPr/>
      <dgm:t>
        <a:bodyPr/>
        <a:lstStyle/>
        <a:p>
          <a:endParaRPr lang="ru-RU"/>
        </a:p>
      </dgm:t>
    </dgm:pt>
    <dgm:pt modelId="{2D00216D-9655-4FBB-9AB1-5994859A4830}" type="pres">
      <dgm:prSet presAssocID="{26514170-BE23-4E69-8745-C4164FF093A3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52EE34A9-CF22-4937-A49A-70B1B6D06CA6}" type="pres">
      <dgm:prSet presAssocID="{06EE326C-C539-4B5B-A6AD-F8334473A5E9}" presName="node" presStyleLbl="node1" presStyleIdx="6" presStyleCnt="7" custRadScaleRad="136788" custRadScaleInc="-164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FB0895-D217-436A-A45B-0856CADEBE76}" type="pres">
      <dgm:prSet presAssocID="{B3D618D4-8DDA-4BB6-8681-86AC60D6AE2D}" presName="sibTrans" presStyleLbl="sibTrans2D1" presStyleIdx="6" presStyleCnt="7"/>
      <dgm:spPr/>
      <dgm:t>
        <a:bodyPr/>
        <a:lstStyle/>
        <a:p>
          <a:endParaRPr lang="ru-RU"/>
        </a:p>
      </dgm:t>
    </dgm:pt>
    <dgm:pt modelId="{BD36A244-B170-4517-9D22-2AFCA2810C2A}" type="pres">
      <dgm:prSet presAssocID="{B3D618D4-8DDA-4BB6-8681-86AC60D6AE2D}" presName="connectorText" presStyleLbl="sibTrans2D1" presStyleIdx="6" presStyleCnt="7"/>
      <dgm:spPr/>
      <dgm:t>
        <a:bodyPr/>
        <a:lstStyle/>
        <a:p>
          <a:endParaRPr lang="ru-RU"/>
        </a:p>
      </dgm:t>
    </dgm:pt>
  </dgm:ptLst>
  <dgm:cxnLst>
    <dgm:cxn modelId="{89BDEFA7-235A-43DC-9CE3-0CD7345DE4CE}" type="presOf" srcId="{A0851A70-A2F0-4263-8329-B8C4D1B1F96C}" destId="{A7C19A35-32E1-402C-ABC4-43D551B46283}" srcOrd="0" destOrd="0" presId="urn:microsoft.com/office/officeart/2005/8/layout/cycle2"/>
    <dgm:cxn modelId="{84FB72B4-C2AA-45D2-9680-EECFB7935594}" type="presOf" srcId="{A0851A70-A2F0-4263-8329-B8C4D1B1F96C}" destId="{36DDE0FA-0DEE-488E-A276-ECFAA2B3E577}" srcOrd="1" destOrd="0" presId="urn:microsoft.com/office/officeart/2005/8/layout/cycle2"/>
    <dgm:cxn modelId="{D80CD16A-D1E2-4003-9022-C21750F239B2}" type="presOf" srcId="{2F4B1E63-F0CD-4E9D-B9DF-A81DC3617F75}" destId="{C9B70DF9-9346-4114-940D-CE7387E02B47}" srcOrd="0" destOrd="0" presId="urn:microsoft.com/office/officeart/2005/8/layout/cycle2"/>
    <dgm:cxn modelId="{F2B9B27A-A079-4632-B58F-5E46D1F7538A}" srcId="{64B900A1-49B7-46EA-AD76-09C4428DCAA6}" destId="{4DE62F0F-2330-4A03-BAC6-88F45590CC94}" srcOrd="0" destOrd="0" parTransId="{78D48F9A-F163-4CE7-BC70-8163341A301B}" sibTransId="{2BCC7458-ADDC-4EFF-A00E-DA13F94203C3}"/>
    <dgm:cxn modelId="{3FFA481D-29EC-4043-ABE7-DD0FEE99D9D9}" type="presOf" srcId="{B3D618D4-8DDA-4BB6-8681-86AC60D6AE2D}" destId="{BD36A244-B170-4517-9D22-2AFCA2810C2A}" srcOrd="1" destOrd="0" presId="urn:microsoft.com/office/officeart/2005/8/layout/cycle2"/>
    <dgm:cxn modelId="{7A413D7B-DA73-4D53-AC2C-05D7CDD73A9E}" type="presOf" srcId="{8759CAD0-0990-4E92-B84C-E95970E87D21}" destId="{1F293513-9344-488E-BED1-EBAC82A505A8}" srcOrd="1" destOrd="0" presId="urn:microsoft.com/office/officeart/2005/8/layout/cycle2"/>
    <dgm:cxn modelId="{2C18170F-BAAD-49C5-8159-CAA844B20A1E}" type="presOf" srcId="{98B3DDC3-14E4-4FC1-9CF0-5EA395D0AA57}" destId="{1B855CD8-D941-40E2-A769-0DDBFEF6B9E6}" srcOrd="0" destOrd="0" presId="urn:microsoft.com/office/officeart/2005/8/layout/cycle2"/>
    <dgm:cxn modelId="{849EF24A-4EC3-4E21-9D45-67E913D7C891}" srcId="{64B900A1-49B7-46EA-AD76-09C4428DCAA6}" destId="{2F4B1E63-F0CD-4E9D-B9DF-A81DC3617F75}" srcOrd="2" destOrd="0" parTransId="{CE93F9AB-1D0A-4159-A7CA-9D8BAF242EA2}" sibTransId="{79671C7D-422B-4DF0-A009-3A1F0004F857}"/>
    <dgm:cxn modelId="{10BFAE2B-77B2-4F44-80ED-6ADCE5275F80}" srcId="{64B900A1-49B7-46EA-AD76-09C4428DCAA6}" destId="{1EDC2122-2BE0-4D16-90F6-89C757F72DE0}" srcOrd="3" destOrd="0" parTransId="{DD12C323-0484-4CE3-931B-F9F8F9031BEF}" sibTransId="{8759CAD0-0990-4E92-B84C-E95970E87D21}"/>
    <dgm:cxn modelId="{709DF49F-CE59-4FB7-B29C-4B8CF058F19B}" type="presOf" srcId="{9DF5715E-4C96-4589-938A-29BA0279767A}" destId="{EA69B6EF-FBC7-4A02-80D0-BC8ACDFB56FD}" srcOrd="0" destOrd="0" presId="urn:microsoft.com/office/officeart/2005/8/layout/cycle2"/>
    <dgm:cxn modelId="{80923ECC-7F70-45CA-A0D3-DA62A866C5AC}" srcId="{64B900A1-49B7-46EA-AD76-09C4428DCAA6}" destId="{1987A82A-0912-47BC-9D47-1B6711F9ED14}" srcOrd="5" destOrd="0" parTransId="{DC5C6CA5-75A5-44F6-BBB5-8A6D58D283EB}" sibTransId="{26514170-BE23-4E69-8745-C4164FF093A3}"/>
    <dgm:cxn modelId="{AD688308-AA37-4E95-8E15-E4696951C5E5}" type="presOf" srcId="{1EDC2122-2BE0-4D16-90F6-89C757F72DE0}" destId="{B6513F21-C6BC-46F7-A521-FDDD7D768009}" srcOrd="0" destOrd="0" presId="urn:microsoft.com/office/officeart/2005/8/layout/cycle2"/>
    <dgm:cxn modelId="{21E8098D-73FF-4A62-9803-F8CFDCD8F927}" type="presOf" srcId="{98B3DDC3-14E4-4FC1-9CF0-5EA395D0AA57}" destId="{902DA8F9-445A-4557-BAB5-20C7A18C98D1}" srcOrd="1" destOrd="0" presId="urn:microsoft.com/office/officeart/2005/8/layout/cycle2"/>
    <dgm:cxn modelId="{126256A5-6604-4426-A09E-340A04C7CABF}" type="presOf" srcId="{8759CAD0-0990-4E92-B84C-E95970E87D21}" destId="{6580F425-E7F9-4896-BD93-33700068A071}" srcOrd="0" destOrd="0" presId="urn:microsoft.com/office/officeart/2005/8/layout/cycle2"/>
    <dgm:cxn modelId="{52C0B2A8-E404-4353-B3A4-C039B4EDA844}" srcId="{64B900A1-49B7-46EA-AD76-09C4428DCAA6}" destId="{06EE326C-C539-4B5B-A6AD-F8334473A5E9}" srcOrd="6" destOrd="0" parTransId="{8FF8E976-08F9-44E7-89B2-21DD304C4636}" sibTransId="{B3D618D4-8DDA-4BB6-8681-86AC60D6AE2D}"/>
    <dgm:cxn modelId="{9557DCC0-BBA0-4334-8EE6-761CFC2B4B53}" type="presOf" srcId="{4DE62F0F-2330-4A03-BAC6-88F45590CC94}" destId="{E4696BA5-D911-4B2D-9BE6-1C269E5472FF}" srcOrd="0" destOrd="0" presId="urn:microsoft.com/office/officeart/2005/8/layout/cycle2"/>
    <dgm:cxn modelId="{88603ADB-07A7-4BE5-8B84-AB7769BF814A}" type="presOf" srcId="{79671C7D-422B-4DF0-A009-3A1F0004F857}" destId="{4DD6C06D-222F-4AA2-8CE3-F4EC9D3A9B4F}" srcOrd="0" destOrd="0" presId="urn:microsoft.com/office/officeart/2005/8/layout/cycle2"/>
    <dgm:cxn modelId="{16024261-11BA-4A7A-A480-CC99CE877D2A}" type="presOf" srcId="{2BCC7458-ADDC-4EFF-A00E-DA13F94203C3}" destId="{0B590025-079A-4A30-93D1-43CF0AF47AC0}" srcOrd="0" destOrd="0" presId="urn:microsoft.com/office/officeart/2005/8/layout/cycle2"/>
    <dgm:cxn modelId="{F5C22BD7-B5DC-4CFC-83FD-CAD2D2285E8D}" srcId="{64B900A1-49B7-46EA-AD76-09C4428DCAA6}" destId="{FDB01547-1B44-4414-A517-F8200E814305}" srcOrd="1" destOrd="0" parTransId="{D7D62515-0F96-47DE-AC74-F09FECDC20C9}" sibTransId="{A0851A70-A2F0-4263-8329-B8C4D1B1F96C}"/>
    <dgm:cxn modelId="{D366DC28-1F3D-4B15-8EDD-A29D0AAEA719}" type="presOf" srcId="{2BCC7458-ADDC-4EFF-A00E-DA13F94203C3}" destId="{08DABFE3-FE03-4B38-AED0-8E4A8F813845}" srcOrd="1" destOrd="0" presId="urn:microsoft.com/office/officeart/2005/8/layout/cycle2"/>
    <dgm:cxn modelId="{14760DEB-B942-4F61-A5FE-9CBBB9635B66}" type="presOf" srcId="{FDB01547-1B44-4414-A517-F8200E814305}" destId="{C4E8A7A0-26BD-450A-BA30-0BE25379CAE8}" srcOrd="0" destOrd="0" presId="urn:microsoft.com/office/officeart/2005/8/layout/cycle2"/>
    <dgm:cxn modelId="{98FB71A3-ADFB-4F8F-A42D-C4663F435362}" type="presOf" srcId="{26514170-BE23-4E69-8745-C4164FF093A3}" destId="{2D00216D-9655-4FBB-9AB1-5994859A4830}" srcOrd="1" destOrd="0" presId="urn:microsoft.com/office/officeart/2005/8/layout/cycle2"/>
    <dgm:cxn modelId="{C8332E60-A558-46B3-9ED3-08B94CEF5947}" type="presOf" srcId="{26514170-BE23-4E69-8745-C4164FF093A3}" destId="{A680B79F-9B24-4972-A97B-55035F911DA8}" srcOrd="0" destOrd="0" presId="urn:microsoft.com/office/officeart/2005/8/layout/cycle2"/>
    <dgm:cxn modelId="{FCEAD6AB-616F-4155-9A01-D1CC130B0874}" type="presOf" srcId="{1987A82A-0912-47BC-9D47-1B6711F9ED14}" destId="{088679C3-162F-4A95-B6FB-6442132DCBEE}" srcOrd="0" destOrd="0" presId="urn:microsoft.com/office/officeart/2005/8/layout/cycle2"/>
    <dgm:cxn modelId="{A546709F-0058-4D1A-A5E0-38409B13A8FA}" type="presOf" srcId="{64B900A1-49B7-46EA-AD76-09C4428DCAA6}" destId="{8F538227-BFF1-42EA-9150-10FF95173E5C}" srcOrd="0" destOrd="0" presId="urn:microsoft.com/office/officeart/2005/8/layout/cycle2"/>
    <dgm:cxn modelId="{15FC7BB3-AC33-408C-9F8A-78F89EF65809}" type="presOf" srcId="{79671C7D-422B-4DF0-A009-3A1F0004F857}" destId="{B047E734-F934-487D-A587-81FB16C6466A}" srcOrd="1" destOrd="0" presId="urn:microsoft.com/office/officeart/2005/8/layout/cycle2"/>
    <dgm:cxn modelId="{BCF7F258-4835-43DF-8CE3-4CE75BBC6D80}" type="presOf" srcId="{B3D618D4-8DDA-4BB6-8681-86AC60D6AE2D}" destId="{DEFB0895-D217-436A-A45B-0856CADEBE76}" srcOrd="0" destOrd="0" presId="urn:microsoft.com/office/officeart/2005/8/layout/cycle2"/>
    <dgm:cxn modelId="{FB3C96FA-A64F-405A-952B-C741124B15C1}" srcId="{64B900A1-49B7-46EA-AD76-09C4428DCAA6}" destId="{9DF5715E-4C96-4589-938A-29BA0279767A}" srcOrd="4" destOrd="0" parTransId="{E910AE2B-C0A3-490C-8619-DD89BA029442}" sibTransId="{98B3DDC3-14E4-4FC1-9CF0-5EA395D0AA57}"/>
    <dgm:cxn modelId="{E1C02C65-1D15-49C7-99CD-EB470BEA3178}" type="presOf" srcId="{06EE326C-C539-4B5B-A6AD-F8334473A5E9}" destId="{52EE34A9-CF22-4937-A49A-70B1B6D06CA6}" srcOrd="0" destOrd="0" presId="urn:microsoft.com/office/officeart/2005/8/layout/cycle2"/>
    <dgm:cxn modelId="{8EEF8272-782B-4FD4-A012-1E7AB7E899D1}" type="presParOf" srcId="{8F538227-BFF1-42EA-9150-10FF95173E5C}" destId="{E4696BA5-D911-4B2D-9BE6-1C269E5472FF}" srcOrd="0" destOrd="0" presId="urn:microsoft.com/office/officeart/2005/8/layout/cycle2"/>
    <dgm:cxn modelId="{2F7274BB-9439-457B-BB05-6D7B8E80704E}" type="presParOf" srcId="{8F538227-BFF1-42EA-9150-10FF95173E5C}" destId="{0B590025-079A-4A30-93D1-43CF0AF47AC0}" srcOrd="1" destOrd="0" presId="urn:microsoft.com/office/officeart/2005/8/layout/cycle2"/>
    <dgm:cxn modelId="{598C622F-B65A-4198-88E0-C17000CEEAD4}" type="presParOf" srcId="{0B590025-079A-4A30-93D1-43CF0AF47AC0}" destId="{08DABFE3-FE03-4B38-AED0-8E4A8F813845}" srcOrd="0" destOrd="0" presId="urn:microsoft.com/office/officeart/2005/8/layout/cycle2"/>
    <dgm:cxn modelId="{34982BD5-8606-461A-A403-F1E9B6B944A1}" type="presParOf" srcId="{8F538227-BFF1-42EA-9150-10FF95173E5C}" destId="{C4E8A7A0-26BD-450A-BA30-0BE25379CAE8}" srcOrd="2" destOrd="0" presId="urn:microsoft.com/office/officeart/2005/8/layout/cycle2"/>
    <dgm:cxn modelId="{694BBF14-B03D-49B0-A231-7C644AA5EC8F}" type="presParOf" srcId="{8F538227-BFF1-42EA-9150-10FF95173E5C}" destId="{A7C19A35-32E1-402C-ABC4-43D551B46283}" srcOrd="3" destOrd="0" presId="urn:microsoft.com/office/officeart/2005/8/layout/cycle2"/>
    <dgm:cxn modelId="{E029DA3E-129C-4BD8-8838-F8BF25D25224}" type="presParOf" srcId="{A7C19A35-32E1-402C-ABC4-43D551B46283}" destId="{36DDE0FA-0DEE-488E-A276-ECFAA2B3E577}" srcOrd="0" destOrd="0" presId="urn:microsoft.com/office/officeart/2005/8/layout/cycle2"/>
    <dgm:cxn modelId="{7A78B51E-85A7-4ED9-908D-684506B8454C}" type="presParOf" srcId="{8F538227-BFF1-42EA-9150-10FF95173E5C}" destId="{C9B70DF9-9346-4114-940D-CE7387E02B47}" srcOrd="4" destOrd="0" presId="urn:microsoft.com/office/officeart/2005/8/layout/cycle2"/>
    <dgm:cxn modelId="{42E829CA-4CD1-4907-93F0-5D85C4575EAC}" type="presParOf" srcId="{8F538227-BFF1-42EA-9150-10FF95173E5C}" destId="{4DD6C06D-222F-4AA2-8CE3-F4EC9D3A9B4F}" srcOrd="5" destOrd="0" presId="urn:microsoft.com/office/officeart/2005/8/layout/cycle2"/>
    <dgm:cxn modelId="{C3946F3A-CEA1-4422-842E-16332B2D0E78}" type="presParOf" srcId="{4DD6C06D-222F-4AA2-8CE3-F4EC9D3A9B4F}" destId="{B047E734-F934-487D-A587-81FB16C6466A}" srcOrd="0" destOrd="0" presId="urn:microsoft.com/office/officeart/2005/8/layout/cycle2"/>
    <dgm:cxn modelId="{E28C54AA-23E3-443A-9491-EF3F1FDBFBB8}" type="presParOf" srcId="{8F538227-BFF1-42EA-9150-10FF95173E5C}" destId="{B6513F21-C6BC-46F7-A521-FDDD7D768009}" srcOrd="6" destOrd="0" presId="urn:microsoft.com/office/officeart/2005/8/layout/cycle2"/>
    <dgm:cxn modelId="{4591601C-F9BE-48E1-AC43-3A35AB8C5596}" type="presParOf" srcId="{8F538227-BFF1-42EA-9150-10FF95173E5C}" destId="{6580F425-E7F9-4896-BD93-33700068A071}" srcOrd="7" destOrd="0" presId="urn:microsoft.com/office/officeart/2005/8/layout/cycle2"/>
    <dgm:cxn modelId="{792DE244-58F3-413A-A1CD-3859DCF8E282}" type="presParOf" srcId="{6580F425-E7F9-4896-BD93-33700068A071}" destId="{1F293513-9344-488E-BED1-EBAC82A505A8}" srcOrd="0" destOrd="0" presId="urn:microsoft.com/office/officeart/2005/8/layout/cycle2"/>
    <dgm:cxn modelId="{46E22757-BCE2-4CD0-85C5-4652CEAD3D17}" type="presParOf" srcId="{8F538227-BFF1-42EA-9150-10FF95173E5C}" destId="{EA69B6EF-FBC7-4A02-80D0-BC8ACDFB56FD}" srcOrd="8" destOrd="0" presId="urn:microsoft.com/office/officeart/2005/8/layout/cycle2"/>
    <dgm:cxn modelId="{EA44B71F-4699-4CE7-8328-EEB4D645CAB3}" type="presParOf" srcId="{8F538227-BFF1-42EA-9150-10FF95173E5C}" destId="{1B855CD8-D941-40E2-A769-0DDBFEF6B9E6}" srcOrd="9" destOrd="0" presId="urn:microsoft.com/office/officeart/2005/8/layout/cycle2"/>
    <dgm:cxn modelId="{DC3D6011-0D7A-4AC1-9793-80D712F90F5D}" type="presParOf" srcId="{1B855CD8-D941-40E2-A769-0DDBFEF6B9E6}" destId="{902DA8F9-445A-4557-BAB5-20C7A18C98D1}" srcOrd="0" destOrd="0" presId="urn:microsoft.com/office/officeart/2005/8/layout/cycle2"/>
    <dgm:cxn modelId="{F712EDB0-5C50-42D5-9A2B-C9522412DE1D}" type="presParOf" srcId="{8F538227-BFF1-42EA-9150-10FF95173E5C}" destId="{088679C3-162F-4A95-B6FB-6442132DCBEE}" srcOrd="10" destOrd="0" presId="urn:microsoft.com/office/officeart/2005/8/layout/cycle2"/>
    <dgm:cxn modelId="{F1233BB0-AEFA-4B4A-B65C-B5EF17ED697D}" type="presParOf" srcId="{8F538227-BFF1-42EA-9150-10FF95173E5C}" destId="{A680B79F-9B24-4972-A97B-55035F911DA8}" srcOrd="11" destOrd="0" presId="urn:microsoft.com/office/officeart/2005/8/layout/cycle2"/>
    <dgm:cxn modelId="{91A38A41-78E2-40AC-9FF9-131866C9F3A1}" type="presParOf" srcId="{A680B79F-9B24-4972-A97B-55035F911DA8}" destId="{2D00216D-9655-4FBB-9AB1-5994859A4830}" srcOrd="0" destOrd="0" presId="urn:microsoft.com/office/officeart/2005/8/layout/cycle2"/>
    <dgm:cxn modelId="{2F849BF5-3B57-4636-84A4-E451567FF84A}" type="presParOf" srcId="{8F538227-BFF1-42EA-9150-10FF95173E5C}" destId="{52EE34A9-CF22-4937-A49A-70B1B6D06CA6}" srcOrd="12" destOrd="0" presId="urn:microsoft.com/office/officeart/2005/8/layout/cycle2"/>
    <dgm:cxn modelId="{EDA75353-7691-4A90-B9A4-87056D1227AE}" type="presParOf" srcId="{8F538227-BFF1-42EA-9150-10FF95173E5C}" destId="{DEFB0895-D217-436A-A45B-0856CADEBE76}" srcOrd="13" destOrd="0" presId="urn:microsoft.com/office/officeart/2005/8/layout/cycle2"/>
    <dgm:cxn modelId="{4C78260B-4A26-4D24-85A5-66463D9B3FA2}" type="presParOf" srcId="{DEFB0895-D217-436A-A45B-0856CADEBE76}" destId="{BD36A244-B170-4517-9D22-2AFCA2810C2A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FD93B7A-3D66-4D3D-91D8-3DB6555377D3}" type="doc">
      <dgm:prSet loTypeId="urn:microsoft.com/office/officeart/2005/8/layout/cycle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FB9291E-9529-4EFC-8190-F814D2E750A5}">
      <dgm:prSet phldrT="[Текст]"/>
      <dgm:spPr/>
      <dgm:t>
        <a:bodyPr/>
        <a:lstStyle/>
        <a:p>
          <a:r>
            <a:rPr lang="en-US" dirty="0" smtClean="0"/>
            <a:t>Write</a:t>
          </a:r>
          <a:endParaRPr lang="ru-RU" dirty="0"/>
        </a:p>
      </dgm:t>
    </dgm:pt>
    <dgm:pt modelId="{85B984D3-B1E0-4A9F-9F45-9FDBD1AD641E}" type="parTrans" cxnId="{8DEAD24A-F1D1-4518-8806-4BC1F5992848}">
      <dgm:prSet/>
      <dgm:spPr/>
      <dgm:t>
        <a:bodyPr/>
        <a:lstStyle/>
        <a:p>
          <a:endParaRPr lang="ru-RU"/>
        </a:p>
      </dgm:t>
    </dgm:pt>
    <dgm:pt modelId="{E615CBDD-A406-47CF-B7B3-7EA7266783F7}" type="sibTrans" cxnId="{8DEAD24A-F1D1-4518-8806-4BC1F5992848}">
      <dgm:prSet/>
      <dgm:spPr/>
      <dgm:t>
        <a:bodyPr/>
        <a:lstStyle/>
        <a:p>
          <a:endParaRPr lang="ru-RU"/>
        </a:p>
      </dgm:t>
    </dgm:pt>
    <dgm:pt modelId="{D6EA8FEB-4889-4159-9BA7-D77E8BCB6C3A}">
      <dgm:prSet phldrT="[Текст]" custT="1"/>
      <dgm:spPr/>
      <dgm:t>
        <a:bodyPr/>
        <a:lstStyle/>
        <a:p>
          <a:r>
            <a: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Listen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0AB19E-CC1E-4254-9838-60DCC9B2B550}" type="parTrans" cxnId="{B8DEE23A-BDA3-4586-9137-D7AA0948B24D}">
      <dgm:prSet/>
      <dgm:spPr/>
      <dgm:t>
        <a:bodyPr/>
        <a:lstStyle/>
        <a:p>
          <a:endParaRPr lang="ru-RU"/>
        </a:p>
      </dgm:t>
    </dgm:pt>
    <dgm:pt modelId="{B1BD640B-5F92-4A58-988C-30B69829270A}" type="sibTrans" cxnId="{B8DEE23A-BDA3-4586-9137-D7AA0948B24D}">
      <dgm:prSet/>
      <dgm:spPr/>
      <dgm:t>
        <a:bodyPr/>
        <a:lstStyle/>
        <a:p>
          <a:endParaRPr lang="ru-RU"/>
        </a:p>
      </dgm:t>
    </dgm:pt>
    <dgm:pt modelId="{1184138F-D319-4B01-8771-FC275872B26A}">
      <dgm:prSet phldrT="[Текст]"/>
      <dgm:spPr/>
      <dgm:t>
        <a:bodyPr/>
        <a:lstStyle/>
        <a:p>
          <a:r>
            <a:rPr lang="en-US" dirty="0" smtClean="0"/>
            <a:t>Play</a:t>
          </a:r>
          <a:endParaRPr lang="ru-RU" dirty="0"/>
        </a:p>
      </dgm:t>
    </dgm:pt>
    <dgm:pt modelId="{303A4893-71C8-4B28-9886-4240CE4571E3}" type="parTrans" cxnId="{F97DA3F2-4582-4110-9C93-81370003A1E4}">
      <dgm:prSet/>
      <dgm:spPr/>
      <dgm:t>
        <a:bodyPr/>
        <a:lstStyle/>
        <a:p>
          <a:endParaRPr lang="ru-RU"/>
        </a:p>
      </dgm:t>
    </dgm:pt>
    <dgm:pt modelId="{AEBFE0CC-AD04-40EA-B60E-D8434913BF35}" type="sibTrans" cxnId="{F97DA3F2-4582-4110-9C93-81370003A1E4}">
      <dgm:prSet/>
      <dgm:spPr/>
      <dgm:t>
        <a:bodyPr/>
        <a:lstStyle/>
        <a:p>
          <a:endParaRPr lang="ru-RU"/>
        </a:p>
      </dgm:t>
    </dgm:pt>
    <dgm:pt modelId="{997F91E2-2C24-474B-A1C2-0E03D69C849B}">
      <dgm:prSet/>
      <dgm:spPr/>
      <dgm:t>
        <a:bodyPr/>
        <a:lstStyle/>
        <a:p>
          <a:r>
            <a:rPr lang="en-US" dirty="0" smtClean="0"/>
            <a:t>Read</a:t>
          </a:r>
          <a:endParaRPr lang="ru-RU" dirty="0"/>
        </a:p>
      </dgm:t>
    </dgm:pt>
    <dgm:pt modelId="{EC1165C2-CD04-4E8A-A23C-7B41355D953F}" type="parTrans" cxnId="{FE140DC7-8801-4BA8-A40C-A32453A61EB1}">
      <dgm:prSet/>
      <dgm:spPr/>
      <dgm:t>
        <a:bodyPr/>
        <a:lstStyle/>
        <a:p>
          <a:endParaRPr lang="ru-RU"/>
        </a:p>
      </dgm:t>
    </dgm:pt>
    <dgm:pt modelId="{0BAAD132-DDDB-441D-849A-08BC18BF70B5}" type="sibTrans" cxnId="{FE140DC7-8801-4BA8-A40C-A32453A61EB1}">
      <dgm:prSet/>
      <dgm:spPr/>
      <dgm:t>
        <a:bodyPr/>
        <a:lstStyle/>
        <a:p>
          <a:endParaRPr lang="ru-RU"/>
        </a:p>
      </dgm:t>
    </dgm:pt>
    <dgm:pt modelId="{C4781C49-5A78-4376-ABB9-D61D07233DA6}">
      <dgm:prSet/>
      <dgm:spPr/>
      <dgm:t>
        <a:bodyPr/>
        <a:lstStyle/>
        <a:p>
          <a:r>
            <a:rPr lang="en-US" dirty="0" smtClean="0"/>
            <a:t>Smile</a:t>
          </a:r>
          <a:endParaRPr lang="ru-RU" dirty="0"/>
        </a:p>
      </dgm:t>
    </dgm:pt>
    <dgm:pt modelId="{ACEAFE16-2D3C-4823-8447-528FE98AF7C8}" type="parTrans" cxnId="{8922DC2B-ED02-4A7E-A54A-E582D56D2444}">
      <dgm:prSet/>
      <dgm:spPr/>
      <dgm:t>
        <a:bodyPr/>
        <a:lstStyle/>
        <a:p>
          <a:endParaRPr lang="ru-RU"/>
        </a:p>
      </dgm:t>
    </dgm:pt>
    <dgm:pt modelId="{723338C9-9CBF-4578-B4D6-A6AF1E67E64D}" type="sibTrans" cxnId="{8922DC2B-ED02-4A7E-A54A-E582D56D2444}">
      <dgm:prSet/>
      <dgm:spPr/>
      <dgm:t>
        <a:bodyPr/>
        <a:lstStyle/>
        <a:p>
          <a:endParaRPr lang="ru-RU"/>
        </a:p>
      </dgm:t>
    </dgm:pt>
    <dgm:pt modelId="{A3E51619-1BC6-4849-9AE1-939FEF7A408C}" type="pres">
      <dgm:prSet presAssocID="{8FD93B7A-3D66-4D3D-91D8-3DB6555377D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E67793-CE42-4463-8020-0CDCC2F47820}" type="pres">
      <dgm:prSet presAssocID="{4FB9291E-9529-4EFC-8190-F814D2E750A5}" presName="node" presStyleLbl="node1" presStyleIdx="0" presStyleCnt="5" custScaleX="118012" custScaleY="77063" custRadScaleRad="93578" custRadScaleInc="-1324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D0904-FDC0-44F8-8136-F6A74EC5D98E}" type="pres">
      <dgm:prSet presAssocID="{4FB9291E-9529-4EFC-8190-F814D2E750A5}" presName="spNode" presStyleCnt="0"/>
      <dgm:spPr/>
    </dgm:pt>
    <dgm:pt modelId="{1D9A6675-29DF-4091-AC7B-D4D5DF5B4BC2}" type="pres">
      <dgm:prSet presAssocID="{E615CBDD-A406-47CF-B7B3-7EA7266783F7}" presName="sibTrans" presStyleLbl="sibTrans1D1" presStyleIdx="0" presStyleCnt="5"/>
      <dgm:spPr/>
      <dgm:t>
        <a:bodyPr/>
        <a:lstStyle/>
        <a:p>
          <a:endParaRPr lang="ru-RU"/>
        </a:p>
      </dgm:t>
    </dgm:pt>
    <dgm:pt modelId="{4534C24E-50B6-438C-9DBF-CC5A9CBED639}" type="pres">
      <dgm:prSet presAssocID="{D6EA8FEB-4889-4159-9BA7-D77E8BCB6C3A}" presName="node" presStyleLbl="node1" presStyleIdx="1" presStyleCnt="5" custScaleX="120071" custScaleY="84128" custRadScaleRad="109844" custRadScaleInc="-44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9B358E-8D2A-4EC4-9D3B-002E4681834D}" type="pres">
      <dgm:prSet presAssocID="{D6EA8FEB-4889-4159-9BA7-D77E8BCB6C3A}" presName="spNode" presStyleCnt="0"/>
      <dgm:spPr/>
    </dgm:pt>
    <dgm:pt modelId="{1AD9843E-608D-40FD-894C-D0474337F0A5}" type="pres">
      <dgm:prSet presAssocID="{B1BD640B-5F92-4A58-988C-30B69829270A}" presName="sibTrans" presStyleLbl="sibTrans1D1" presStyleIdx="1" presStyleCnt="5"/>
      <dgm:spPr/>
      <dgm:t>
        <a:bodyPr/>
        <a:lstStyle/>
        <a:p>
          <a:endParaRPr lang="ru-RU"/>
        </a:p>
      </dgm:t>
    </dgm:pt>
    <dgm:pt modelId="{524DE020-8977-4164-A109-19A700628615}" type="pres">
      <dgm:prSet presAssocID="{1184138F-D319-4B01-8771-FC275872B26A}" presName="node" presStyleLbl="node1" presStyleIdx="2" presStyleCnt="5" custScaleX="112894" custScaleY="89164" custRadScaleRad="127487" custRadScaleInc="-1759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475C5B-FD22-47E4-89AF-05A71A8580EB}" type="pres">
      <dgm:prSet presAssocID="{1184138F-D319-4B01-8771-FC275872B26A}" presName="spNode" presStyleCnt="0"/>
      <dgm:spPr/>
    </dgm:pt>
    <dgm:pt modelId="{2D50277E-87A6-4AB6-AFBA-6F26EDD4D3CE}" type="pres">
      <dgm:prSet presAssocID="{AEBFE0CC-AD04-40EA-B60E-D8434913BF35}" presName="sibTrans" presStyleLbl="sibTrans1D1" presStyleIdx="2" presStyleCnt="5"/>
      <dgm:spPr/>
      <dgm:t>
        <a:bodyPr/>
        <a:lstStyle/>
        <a:p>
          <a:endParaRPr lang="ru-RU"/>
        </a:p>
      </dgm:t>
    </dgm:pt>
    <dgm:pt modelId="{EB1FCAE2-BC23-4E9A-BFE2-A625AEEAD7E2}" type="pres">
      <dgm:prSet presAssocID="{997F91E2-2C24-474B-A1C2-0E03D69C849B}" presName="node" presStyleLbl="node1" presStyleIdx="3" presStyleCnt="5" custScaleX="113014" custScaleY="79877" custRadScaleRad="81156" custRadScaleInc="-175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BF0E00-BE10-40E5-8973-549B76EB58B6}" type="pres">
      <dgm:prSet presAssocID="{997F91E2-2C24-474B-A1C2-0E03D69C849B}" presName="spNode" presStyleCnt="0"/>
      <dgm:spPr/>
    </dgm:pt>
    <dgm:pt modelId="{EFD20757-1B8E-44AE-9E1E-502053A3250F}" type="pres">
      <dgm:prSet presAssocID="{0BAAD132-DDDB-441D-849A-08BC18BF70B5}" presName="sibTrans" presStyleLbl="sibTrans1D1" presStyleIdx="3" presStyleCnt="5"/>
      <dgm:spPr/>
      <dgm:t>
        <a:bodyPr/>
        <a:lstStyle/>
        <a:p>
          <a:endParaRPr lang="ru-RU"/>
        </a:p>
      </dgm:t>
    </dgm:pt>
    <dgm:pt modelId="{D25D42E7-CB7A-44FE-B302-D58D73053A24}" type="pres">
      <dgm:prSet presAssocID="{C4781C49-5A78-4376-ABB9-D61D07233DA6}" presName="node" presStyleLbl="node1" presStyleIdx="4" presStyleCnt="5" custScaleX="115126" custScaleY="89122" custRadScaleRad="106686" custRadScaleInc="-106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B03D41-0B34-4349-A334-F50026A4343D}" type="pres">
      <dgm:prSet presAssocID="{C4781C49-5A78-4376-ABB9-D61D07233DA6}" presName="spNode" presStyleCnt="0"/>
      <dgm:spPr/>
    </dgm:pt>
    <dgm:pt modelId="{87A7E875-D880-4D19-B8C9-4C7184DBF544}" type="pres">
      <dgm:prSet presAssocID="{723338C9-9CBF-4578-B4D6-A6AF1E67E64D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F97DA3F2-4582-4110-9C93-81370003A1E4}" srcId="{8FD93B7A-3D66-4D3D-91D8-3DB6555377D3}" destId="{1184138F-D319-4B01-8771-FC275872B26A}" srcOrd="2" destOrd="0" parTransId="{303A4893-71C8-4B28-9886-4240CE4571E3}" sibTransId="{AEBFE0CC-AD04-40EA-B60E-D8434913BF35}"/>
    <dgm:cxn modelId="{8922DC2B-ED02-4A7E-A54A-E582D56D2444}" srcId="{8FD93B7A-3D66-4D3D-91D8-3DB6555377D3}" destId="{C4781C49-5A78-4376-ABB9-D61D07233DA6}" srcOrd="4" destOrd="0" parTransId="{ACEAFE16-2D3C-4823-8447-528FE98AF7C8}" sibTransId="{723338C9-9CBF-4578-B4D6-A6AF1E67E64D}"/>
    <dgm:cxn modelId="{B8DEE23A-BDA3-4586-9137-D7AA0948B24D}" srcId="{8FD93B7A-3D66-4D3D-91D8-3DB6555377D3}" destId="{D6EA8FEB-4889-4159-9BA7-D77E8BCB6C3A}" srcOrd="1" destOrd="0" parTransId="{3C0AB19E-CC1E-4254-9838-60DCC9B2B550}" sibTransId="{B1BD640B-5F92-4A58-988C-30B69829270A}"/>
    <dgm:cxn modelId="{1103A551-490D-4285-916D-7A8CD8A4AE69}" type="presOf" srcId="{4FB9291E-9529-4EFC-8190-F814D2E750A5}" destId="{31E67793-CE42-4463-8020-0CDCC2F47820}" srcOrd="0" destOrd="0" presId="urn:microsoft.com/office/officeart/2005/8/layout/cycle5"/>
    <dgm:cxn modelId="{3500BD81-BF32-4722-877B-46D7BED8A25E}" type="presOf" srcId="{0BAAD132-DDDB-441D-849A-08BC18BF70B5}" destId="{EFD20757-1B8E-44AE-9E1E-502053A3250F}" srcOrd="0" destOrd="0" presId="urn:microsoft.com/office/officeart/2005/8/layout/cycle5"/>
    <dgm:cxn modelId="{FDD65F4B-8BF4-4A8B-A185-84385EA043B5}" type="presOf" srcId="{D6EA8FEB-4889-4159-9BA7-D77E8BCB6C3A}" destId="{4534C24E-50B6-438C-9DBF-CC5A9CBED639}" srcOrd="0" destOrd="0" presId="urn:microsoft.com/office/officeart/2005/8/layout/cycle5"/>
    <dgm:cxn modelId="{FE140DC7-8801-4BA8-A40C-A32453A61EB1}" srcId="{8FD93B7A-3D66-4D3D-91D8-3DB6555377D3}" destId="{997F91E2-2C24-474B-A1C2-0E03D69C849B}" srcOrd="3" destOrd="0" parTransId="{EC1165C2-CD04-4E8A-A23C-7B41355D953F}" sibTransId="{0BAAD132-DDDB-441D-849A-08BC18BF70B5}"/>
    <dgm:cxn modelId="{6F2F181B-4E69-4CE4-A370-18BED09EC174}" type="presOf" srcId="{1184138F-D319-4B01-8771-FC275872B26A}" destId="{524DE020-8977-4164-A109-19A700628615}" srcOrd="0" destOrd="0" presId="urn:microsoft.com/office/officeart/2005/8/layout/cycle5"/>
    <dgm:cxn modelId="{2701BBA8-A36F-4926-A54F-98C2995B5E8F}" type="presOf" srcId="{723338C9-9CBF-4578-B4D6-A6AF1E67E64D}" destId="{87A7E875-D880-4D19-B8C9-4C7184DBF544}" srcOrd="0" destOrd="0" presId="urn:microsoft.com/office/officeart/2005/8/layout/cycle5"/>
    <dgm:cxn modelId="{DC628C88-6A17-4DB7-8DF3-5AB005A6D002}" type="presOf" srcId="{B1BD640B-5F92-4A58-988C-30B69829270A}" destId="{1AD9843E-608D-40FD-894C-D0474337F0A5}" srcOrd="0" destOrd="0" presId="urn:microsoft.com/office/officeart/2005/8/layout/cycle5"/>
    <dgm:cxn modelId="{FC3ED71C-BE35-4FFB-8600-83AA8FB2E013}" type="presOf" srcId="{E615CBDD-A406-47CF-B7B3-7EA7266783F7}" destId="{1D9A6675-29DF-4091-AC7B-D4D5DF5B4BC2}" srcOrd="0" destOrd="0" presId="urn:microsoft.com/office/officeart/2005/8/layout/cycle5"/>
    <dgm:cxn modelId="{1B51AE5C-41FD-4B96-BCD9-7C2CA8F1677C}" type="presOf" srcId="{997F91E2-2C24-474B-A1C2-0E03D69C849B}" destId="{EB1FCAE2-BC23-4E9A-BFE2-A625AEEAD7E2}" srcOrd="0" destOrd="0" presId="urn:microsoft.com/office/officeart/2005/8/layout/cycle5"/>
    <dgm:cxn modelId="{C11DFD0B-5F12-4147-A407-DA645A2AFF93}" type="presOf" srcId="{AEBFE0CC-AD04-40EA-B60E-D8434913BF35}" destId="{2D50277E-87A6-4AB6-AFBA-6F26EDD4D3CE}" srcOrd="0" destOrd="0" presId="urn:microsoft.com/office/officeart/2005/8/layout/cycle5"/>
    <dgm:cxn modelId="{8DEAD24A-F1D1-4518-8806-4BC1F5992848}" srcId="{8FD93B7A-3D66-4D3D-91D8-3DB6555377D3}" destId="{4FB9291E-9529-4EFC-8190-F814D2E750A5}" srcOrd="0" destOrd="0" parTransId="{85B984D3-B1E0-4A9F-9F45-9FDBD1AD641E}" sibTransId="{E615CBDD-A406-47CF-B7B3-7EA7266783F7}"/>
    <dgm:cxn modelId="{DB01EA83-0155-4B8F-AA40-9C96F98E2677}" type="presOf" srcId="{8FD93B7A-3D66-4D3D-91D8-3DB6555377D3}" destId="{A3E51619-1BC6-4849-9AE1-939FEF7A408C}" srcOrd="0" destOrd="0" presId="urn:microsoft.com/office/officeart/2005/8/layout/cycle5"/>
    <dgm:cxn modelId="{BA829ACB-0DB5-4CD5-97B3-EF07738937F5}" type="presOf" srcId="{C4781C49-5A78-4376-ABB9-D61D07233DA6}" destId="{D25D42E7-CB7A-44FE-B302-D58D73053A24}" srcOrd="0" destOrd="0" presId="urn:microsoft.com/office/officeart/2005/8/layout/cycle5"/>
    <dgm:cxn modelId="{187435CB-2178-4BF6-9420-7EA7878E348D}" type="presParOf" srcId="{A3E51619-1BC6-4849-9AE1-939FEF7A408C}" destId="{31E67793-CE42-4463-8020-0CDCC2F47820}" srcOrd="0" destOrd="0" presId="urn:microsoft.com/office/officeart/2005/8/layout/cycle5"/>
    <dgm:cxn modelId="{FC441223-4A9E-4A98-9897-CE64A54623BC}" type="presParOf" srcId="{A3E51619-1BC6-4849-9AE1-939FEF7A408C}" destId="{22AD0904-FDC0-44F8-8136-F6A74EC5D98E}" srcOrd="1" destOrd="0" presId="urn:microsoft.com/office/officeart/2005/8/layout/cycle5"/>
    <dgm:cxn modelId="{2629FE61-E9B2-4C6B-89D0-47A7C6D203AA}" type="presParOf" srcId="{A3E51619-1BC6-4849-9AE1-939FEF7A408C}" destId="{1D9A6675-29DF-4091-AC7B-D4D5DF5B4BC2}" srcOrd="2" destOrd="0" presId="urn:microsoft.com/office/officeart/2005/8/layout/cycle5"/>
    <dgm:cxn modelId="{CAF24460-F52F-4E92-B6AE-5EA42BFB02DE}" type="presParOf" srcId="{A3E51619-1BC6-4849-9AE1-939FEF7A408C}" destId="{4534C24E-50B6-438C-9DBF-CC5A9CBED639}" srcOrd="3" destOrd="0" presId="urn:microsoft.com/office/officeart/2005/8/layout/cycle5"/>
    <dgm:cxn modelId="{6BA6B597-A08F-4D8A-8BB6-9A55F71A11B3}" type="presParOf" srcId="{A3E51619-1BC6-4849-9AE1-939FEF7A408C}" destId="{3F9B358E-8D2A-4EC4-9D3B-002E4681834D}" srcOrd="4" destOrd="0" presId="urn:microsoft.com/office/officeart/2005/8/layout/cycle5"/>
    <dgm:cxn modelId="{A79D4954-477E-4EF2-8F63-FAE6F15407D9}" type="presParOf" srcId="{A3E51619-1BC6-4849-9AE1-939FEF7A408C}" destId="{1AD9843E-608D-40FD-894C-D0474337F0A5}" srcOrd="5" destOrd="0" presId="urn:microsoft.com/office/officeart/2005/8/layout/cycle5"/>
    <dgm:cxn modelId="{5814291B-AF2B-4391-B4DC-3FA519D95085}" type="presParOf" srcId="{A3E51619-1BC6-4849-9AE1-939FEF7A408C}" destId="{524DE020-8977-4164-A109-19A700628615}" srcOrd="6" destOrd="0" presId="urn:microsoft.com/office/officeart/2005/8/layout/cycle5"/>
    <dgm:cxn modelId="{E8979E95-C4A2-479B-B92A-32A071D45E18}" type="presParOf" srcId="{A3E51619-1BC6-4849-9AE1-939FEF7A408C}" destId="{D3475C5B-FD22-47E4-89AF-05A71A8580EB}" srcOrd="7" destOrd="0" presId="urn:microsoft.com/office/officeart/2005/8/layout/cycle5"/>
    <dgm:cxn modelId="{7A74C8C1-AF44-4CC0-AC55-DA7B4384C434}" type="presParOf" srcId="{A3E51619-1BC6-4849-9AE1-939FEF7A408C}" destId="{2D50277E-87A6-4AB6-AFBA-6F26EDD4D3CE}" srcOrd="8" destOrd="0" presId="urn:microsoft.com/office/officeart/2005/8/layout/cycle5"/>
    <dgm:cxn modelId="{1851E725-8C57-4215-A460-9CBEA4AADEE3}" type="presParOf" srcId="{A3E51619-1BC6-4849-9AE1-939FEF7A408C}" destId="{EB1FCAE2-BC23-4E9A-BFE2-A625AEEAD7E2}" srcOrd="9" destOrd="0" presId="urn:microsoft.com/office/officeart/2005/8/layout/cycle5"/>
    <dgm:cxn modelId="{4C6486FB-407F-4BA2-9411-4099A96D040F}" type="presParOf" srcId="{A3E51619-1BC6-4849-9AE1-939FEF7A408C}" destId="{B2BF0E00-BE10-40E5-8973-549B76EB58B6}" srcOrd="10" destOrd="0" presId="urn:microsoft.com/office/officeart/2005/8/layout/cycle5"/>
    <dgm:cxn modelId="{479AA9C0-D005-43B6-A7AF-966472F8BB2B}" type="presParOf" srcId="{A3E51619-1BC6-4849-9AE1-939FEF7A408C}" destId="{EFD20757-1B8E-44AE-9E1E-502053A3250F}" srcOrd="11" destOrd="0" presId="urn:microsoft.com/office/officeart/2005/8/layout/cycle5"/>
    <dgm:cxn modelId="{F44246E6-BD87-4C72-9C8E-2C853C3F85F8}" type="presParOf" srcId="{A3E51619-1BC6-4849-9AE1-939FEF7A408C}" destId="{D25D42E7-CB7A-44FE-B302-D58D73053A24}" srcOrd="12" destOrd="0" presId="urn:microsoft.com/office/officeart/2005/8/layout/cycle5"/>
    <dgm:cxn modelId="{26FD5134-D04C-473E-B3F0-32015A7D2CD9}" type="presParOf" srcId="{A3E51619-1BC6-4849-9AE1-939FEF7A408C}" destId="{E8B03D41-0B34-4349-A334-F50026A4343D}" srcOrd="13" destOrd="0" presId="urn:microsoft.com/office/officeart/2005/8/layout/cycle5"/>
    <dgm:cxn modelId="{AB0E1429-2C06-4087-A26F-6F9BD5246591}" type="presParOf" srcId="{A3E51619-1BC6-4849-9AE1-939FEF7A408C}" destId="{87A7E875-D880-4D19-B8C9-4C7184DBF544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BFEB45C-BDEE-4B29-89E0-E497A1FC610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ECC533-2760-4326-B6E5-C3280E373366}">
      <dgm:prSet phldrT="[Текст]"/>
      <dgm:spPr/>
      <dgm:t>
        <a:bodyPr/>
        <a:lstStyle/>
        <a:p>
          <a:r>
            <a:rPr lang="en-US" dirty="0" smtClean="0"/>
            <a:t>I understand everything well</a:t>
          </a:r>
          <a:r>
            <a:rPr lang="en-US" dirty="0" smtClean="0">
              <a:solidFill>
                <a:srgbClr val="FF0000"/>
              </a:solidFill>
            </a:rPr>
            <a:t>!!!!</a:t>
          </a:r>
          <a:endParaRPr lang="ru-RU" dirty="0">
            <a:solidFill>
              <a:srgbClr val="FF0000"/>
            </a:solidFill>
          </a:endParaRPr>
        </a:p>
      </dgm:t>
    </dgm:pt>
    <dgm:pt modelId="{CAA2157E-DF8B-4710-908F-B9AD6F5B994A}" type="parTrans" cxnId="{7AF33463-AE9F-4B60-B213-2CF58E34B425}">
      <dgm:prSet/>
      <dgm:spPr/>
      <dgm:t>
        <a:bodyPr/>
        <a:lstStyle/>
        <a:p>
          <a:endParaRPr lang="ru-RU"/>
        </a:p>
      </dgm:t>
    </dgm:pt>
    <dgm:pt modelId="{A28935A5-A237-4C47-882E-592E6394F42C}" type="sibTrans" cxnId="{7AF33463-AE9F-4B60-B213-2CF58E34B425}">
      <dgm:prSet/>
      <dgm:spPr/>
      <dgm:t>
        <a:bodyPr/>
        <a:lstStyle/>
        <a:p>
          <a:endParaRPr lang="ru-RU"/>
        </a:p>
      </dgm:t>
    </dgm:pt>
    <dgm:pt modelId="{A94B7ACA-F620-4CB4-9B30-9464B8B92CBE}">
      <dgm:prSet phldrT="[Текст]"/>
      <dgm:spPr/>
      <dgm:t>
        <a:bodyPr/>
        <a:lstStyle/>
        <a:p>
          <a:r>
            <a:rPr lang="en-US" dirty="0" smtClean="0"/>
            <a:t>I understand but not very well.</a:t>
          </a:r>
          <a:endParaRPr lang="ru-RU" dirty="0"/>
        </a:p>
      </dgm:t>
    </dgm:pt>
    <dgm:pt modelId="{6B947DA8-DDEC-476E-92AD-61AE8B38C6C5}" type="parTrans" cxnId="{9A4E69ED-15FB-41D4-85A7-36E28728165B}">
      <dgm:prSet/>
      <dgm:spPr/>
      <dgm:t>
        <a:bodyPr/>
        <a:lstStyle/>
        <a:p>
          <a:endParaRPr lang="ru-RU"/>
        </a:p>
      </dgm:t>
    </dgm:pt>
    <dgm:pt modelId="{031BB867-07A6-44BF-9740-DC2ADE271173}" type="sibTrans" cxnId="{9A4E69ED-15FB-41D4-85A7-36E28728165B}">
      <dgm:prSet/>
      <dgm:spPr/>
      <dgm:t>
        <a:bodyPr/>
        <a:lstStyle/>
        <a:p>
          <a:endParaRPr lang="ru-RU"/>
        </a:p>
      </dgm:t>
    </dgm:pt>
    <dgm:pt modelId="{F200EFF2-C9EE-4872-B1F6-A4CC3F8046D7}">
      <dgm:prSet phldrT="[Текст]"/>
      <dgm:spPr/>
      <dgm:t>
        <a:bodyPr/>
        <a:lstStyle/>
        <a:p>
          <a:r>
            <a:rPr lang="en-US" dirty="0" smtClean="0"/>
            <a:t>I don’t understand at all.</a:t>
          </a:r>
          <a:endParaRPr lang="ru-RU" dirty="0"/>
        </a:p>
      </dgm:t>
    </dgm:pt>
    <dgm:pt modelId="{03242821-1B34-4737-88D0-C8619C1495E7}" type="parTrans" cxnId="{7CD0350A-12B2-4A3F-82B3-007684E8CF52}">
      <dgm:prSet/>
      <dgm:spPr/>
      <dgm:t>
        <a:bodyPr/>
        <a:lstStyle/>
        <a:p>
          <a:endParaRPr lang="ru-RU"/>
        </a:p>
      </dgm:t>
    </dgm:pt>
    <dgm:pt modelId="{1D192E64-E203-4010-B975-B08433A99ABB}" type="sibTrans" cxnId="{7CD0350A-12B2-4A3F-82B3-007684E8CF52}">
      <dgm:prSet/>
      <dgm:spPr/>
      <dgm:t>
        <a:bodyPr/>
        <a:lstStyle/>
        <a:p>
          <a:endParaRPr lang="ru-RU"/>
        </a:p>
      </dgm:t>
    </dgm:pt>
    <dgm:pt modelId="{7157ADE7-7452-40A5-B3FF-B8A714728403}" type="pres">
      <dgm:prSet presAssocID="{1BFEB45C-BDEE-4B29-89E0-E497A1FC6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8F3E57-3D76-4E9E-ADD0-B724DED67401}" type="pres">
      <dgm:prSet presAssocID="{54ECC533-2760-4326-B6E5-C3280E373366}" presName="comp" presStyleCnt="0"/>
      <dgm:spPr/>
    </dgm:pt>
    <dgm:pt modelId="{CB86CD87-69CD-4444-A01A-57C7439D37DD}" type="pres">
      <dgm:prSet presAssocID="{54ECC533-2760-4326-B6E5-C3280E373366}" presName="box" presStyleLbl="node1" presStyleIdx="0" presStyleCnt="3" custLinFactNeighborY="4217"/>
      <dgm:spPr/>
      <dgm:t>
        <a:bodyPr/>
        <a:lstStyle/>
        <a:p>
          <a:endParaRPr lang="ru-RU"/>
        </a:p>
      </dgm:t>
    </dgm:pt>
    <dgm:pt modelId="{10D5F17C-0510-4E64-8C05-0AB13E37D7B6}" type="pres">
      <dgm:prSet presAssocID="{54ECC533-2760-4326-B6E5-C3280E373366}" presName="img" presStyleLbl="fgImgPlace1" presStyleIdx="0" presStyleCnt="3" custScaleX="106646" custScaleY="11197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ru-RU"/>
        </a:p>
      </dgm:t>
    </dgm:pt>
    <dgm:pt modelId="{293B7AF7-7290-4D6B-BDE8-0E03B5A9BA6E}" type="pres">
      <dgm:prSet presAssocID="{54ECC533-2760-4326-B6E5-C3280E373366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A09280-718D-4CB0-AE42-9EBA4B1CE285}" type="pres">
      <dgm:prSet presAssocID="{A28935A5-A237-4C47-882E-592E6394F42C}" presName="spacer" presStyleCnt="0"/>
      <dgm:spPr/>
    </dgm:pt>
    <dgm:pt modelId="{E4769278-E2B2-465F-86CB-B5A5A557058A}" type="pres">
      <dgm:prSet presAssocID="{A94B7ACA-F620-4CB4-9B30-9464B8B92CBE}" presName="comp" presStyleCnt="0"/>
      <dgm:spPr/>
    </dgm:pt>
    <dgm:pt modelId="{E99524EF-1AE5-4FA4-9D9B-F76E44FAD389}" type="pres">
      <dgm:prSet presAssocID="{A94B7ACA-F620-4CB4-9B30-9464B8B92CBE}" presName="box" presStyleLbl="node1" presStyleIdx="1" presStyleCnt="3"/>
      <dgm:spPr/>
      <dgm:t>
        <a:bodyPr/>
        <a:lstStyle/>
        <a:p>
          <a:endParaRPr lang="ru-RU"/>
        </a:p>
      </dgm:t>
    </dgm:pt>
    <dgm:pt modelId="{82CBDA0E-2420-47AE-9C23-4BAC2B3AA994}" type="pres">
      <dgm:prSet presAssocID="{A94B7ACA-F620-4CB4-9B30-9464B8B92CBE}" presName="img" presStyleLbl="fgImgPlace1" presStyleIdx="1" presStyleCnt="3" custScaleX="106646" custScaleY="111313" custLinFactNeighborX="0" custLinFactNeighborY="-2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  <dgm:t>
        <a:bodyPr/>
        <a:lstStyle/>
        <a:p>
          <a:endParaRPr lang="ru-RU"/>
        </a:p>
      </dgm:t>
    </dgm:pt>
    <dgm:pt modelId="{1C545CAE-B7C7-41F3-A41D-4F073FB6189F}" type="pres">
      <dgm:prSet presAssocID="{A94B7ACA-F620-4CB4-9B30-9464B8B92CBE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3326CB-804B-490F-9E2D-A654F8D391E0}" type="pres">
      <dgm:prSet presAssocID="{031BB867-07A6-44BF-9740-DC2ADE271173}" presName="spacer" presStyleCnt="0"/>
      <dgm:spPr/>
    </dgm:pt>
    <dgm:pt modelId="{9AF02E09-E156-4636-BEDC-92BEE5F8359E}" type="pres">
      <dgm:prSet presAssocID="{F200EFF2-C9EE-4872-B1F6-A4CC3F8046D7}" presName="comp" presStyleCnt="0"/>
      <dgm:spPr/>
    </dgm:pt>
    <dgm:pt modelId="{C38B81F5-B42A-4063-9958-245936410C29}" type="pres">
      <dgm:prSet presAssocID="{F200EFF2-C9EE-4872-B1F6-A4CC3F8046D7}" presName="box" presStyleLbl="node1" presStyleIdx="2" presStyleCnt="3"/>
      <dgm:spPr/>
      <dgm:t>
        <a:bodyPr/>
        <a:lstStyle/>
        <a:p>
          <a:endParaRPr lang="ru-RU"/>
        </a:p>
      </dgm:t>
    </dgm:pt>
    <dgm:pt modelId="{DC2C53B0-7209-4465-AE70-18FFBDE550C5}" type="pres">
      <dgm:prSet presAssocID="{F200EFF2-C9EE-4872-B1F6-A4CC3F8046D7}" presName="img" presStyleLbl="fgImgPlace1" presStyleIdx="2" presStyleCnt="3" custScaleX="104716" custScaleY="113419" custLinFactNeighborX="0" custLinFactNeighborY="161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  <dgm:t>
        <a:bodyPr/>
        <a:lstStyle/>
        <a:p>
          <a:endParaRPr lang="ru-RU"/>
        </a:p>
      </dgm:t>
    </dgm:pt>
    <dgm:pt modelId="{6D9F77E9-5EEB-4C01-9FDB-AA42A0BB8C52}" type="pres">
      <dgm:prSet presAssocID="{F200EFF2-C9EE-4872-B1F6-A4CC3F8046D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D0350A-12B2-4A3F-82B3-007684E8CF52}" srcId="{1BFEB45C-BDEE-4B29-89E0-E497A1FC6104}" destId="{F200EFF2-C9EE-4872-B1F6-A4CC3F8046D7}" srcOrd="2" destOrd="0" parTransId="{03242821-1B34-4737-88D0-C8619C1495E7}" sibTransId="{1D192E64-E203-4010-B975-B08433A99ABB}"/>
    <dgm:cxn modelId="{824433E7-D1D1-4C2C-8690-290AA097F34A}" type="presOf" srcId="{A94B7ACA-F620-4CB4-9B30-9464B8B92CBE}" destId="{E99524EF-1AE5-4FA4-9D9B-F76E44FAD389}" srcOrd="0" destOrd="0" presId="urn:microsoft.com/office/officeart/2005/8/layout/vList4"/>
    <dgm:cxn modelId="{B5D97254-5F1A-4C38-8A44-5F152A70B7D1}" type="presOf" srcId="{54ECC533-2760-4326-B6E5-C3280E373366}" destId="{293B7AF7-7290-4D6B-BDE8-0E03B5A9BA6E}" srcOrd="1" destOrd="0" presId="urn:microsoft.com/office/officeart/2005/8/layout/vList4"/>
    <dgm:cxn modelId="{9A4E69ED-15FB-41D4-85A7-36E28728165B}" srcId="{1BFEB45C-BDEE-4B29-89E0-E497A1FC6104}" destId="{A94B7ACA-F620-4CB4-9B30-9464B8B92CBE}" srcOrd="1" destOrd="0" parTransId="{6B947DA8-DDEC-476E-92AD-61AE8B38C6C5}" sibTransId="{031BB867-07A6-44BF-9740-DC2ADE271173}"/>
    <dgm:cxn modelId="{E774CA2E-5F86-4B83-A5E1-4519FA8E23F7}" type="presOf" srcId="{1BFEB45C-BDEE-4B29-89E0-E497A1FC6104}" destId="{7157ADE7-7452-40A5-B3FF-B8A714728403}" srcOrd="0" destOrd="0" presId="urn:microsoft.com/office/officeart/2005/8/layout/vList4"/>
    <dgm:cxn modelId="{10991EA0-71AC-4910-A4C6-789EE7277787}" type="presOf" srcId="{F200EFF2-C9EE-4872-B1F6-A4CC3F8046D7}" destId="{C38B81F5-B42A-4063-9958-245936410C29}" srcOrd="0" destOrd="0" presId="urn:microsoft.com/office/officeart/2005/8/layout/vList4"/>
    <dgm:cxn modelId="{07ACAED7-2857-492E-81EF-8A0B7F798119}" type="presOf" srcId="{A94B7ACA-F620-4CB4-9B30-9464B8B92CBE}" destId="{1C545CAE-B7C7-41F3-A41D-4F073FB6189F}" srcOrd="1" destOrd="0" presId="urn:microsoft.com/office/officeart/2005/8/layout/vList4"/>
    <dgm:cxn modelId="{1795B5C4-8010-4CCE-998E-F64E0FBD6A3D}" type="presOf" srcId="{F200EFF2-C9EE-4872-B1F6-A4CC3F8046D7}" destId="{6D9F77E9-5EEB-4C01-9FDB-AA42A0BB8C52}" srcOrd="1" destOrd="0" presId="urn:microsoft.com/office/officeart/2005/8/layout/vList4"/>
    <dgm:cxn modelId="{7AF33463-AE9F-4B60-B213-2CF58E34B425}" srcId="{1BFEB45C-BDEE-4B29-89E0-E497A1FC6104}" destId="{54ECC533-2760-4326-B6E5-C3280E373366}" srcOrd="0" destOrd="0" parTransId="{CAA2157E-DF8B-4710-908F-B9AD6F5B994A}" sibTransId="{A28935A5-A237-4C47-882E-592E6394F42C}"/>
    <dgm:cxn modelId="{FF8B3ADE-A8FF-43EE-8EA4-4AFC08A1873F}" type="presOf" srcId="{54ECC533-2760-4326-B6E5-C3280E373366}" destId="{CB86CD87-69CD-4444-A01A-57C7439D37DD}" srcOrd="0" destOrd="0" presId="urn:microsoft.com/office/officeart/2005/8/layout/vList4"/>
    <dgm:cxn modelId="{6DF24041-9FAD-4142-9A5B-DC67B7AA8275}" type="presParOf" srcId="{7157ADE7-7452-40A5-B3FF-B8A714728403}" destId="{058F3E57-3D76-4E9E-ADD0-B724DED67401}" srcOrd="0" destOrd="0" presId="urn:microsoft.com/office/officeart/2005/8/layout/vList4"/>
    <dgm:cxn modelId="{49FDED1B-75C6-43E0-BFBE-3AE7E0C4B43C}" type="presParOf" srcId="{058F3E57-3D76-4E9E-ADD0-B724DED67401}" destId="{CB86CD87-69CD-4444-A01A-57C7439D37DD}" srcOrd="0" destOrd="0" presId="urn:microsoft.com/office/officeart/2005/8/layout/vList4"/>
    <dgm:cxn modelId="{A8D88B5C-6091-49CA-82E1-48824756B567}" type="presParOf" srcId="{058F3E57-3D76-4E9E-ADD0-B724DED67401}" destId="{10D5F17C-0510-4E64-8C05-0AB13E37D7B6}" srcOrd="1" destOrd="0" presId="urn:microsoft.com/office/officeart/2005/8/layout/vList4"/>
    <dgm:cxn modelId="{BCD41A6C-65A8-4421-8645-E864D5460CB2}" type="presParOf" srcId="{058F3E57-3D76-4E9E-ADD0-B724DED67401}" destId="{293B7AF7-7290-4D6B-BDE8-0E03B5A9BA6E}" srcOrd="2" destOrd="0" presId="urn:microsoft.com/office/officeart/2005/8/layout/vList4"/>
    <dgm:cxn modelId="{FB978B6D-9B9A-4555-A59F-7089F51E079B}" type="presParOf" srcId="{7157ADE7-7452-40A5-B3FF-B8A714728403}" destId="{BCA09280-718D-4CB0-AE42-9EBA4B1CE285}" srcOrd="1" destOrd="0" presId="urn:microsoft.com/office/officeart/2005/8/layout/vList4"/>
    <dgm:cxn modelId="{163D9D1E-6D88-4014-A97F-590329E9D3C2}" type="presParOf" srcId="{7157ADE7-7452-40A5-B3FF-B8A714728403}" destId="{E4769278-E2B2-465F-86CB-B5A5A557058A}" srcOrd="2" destOrd="0" presId="urn:microsoft.com/office/officeart/2005/8/layout/vList4"/>
    <dgm:cxn modelId="{6D8F4233-60A4-48AF-9296-88489D30334E}" type="presParOf" srcId="{E4769278-E2B2-465F-86CB-B5A5A557058A}" destId="{E99524EF-1AE5-4FA4-9D9B-F76E44FAD389}" srcOrd="0" destOrd="0" presId="urn:microsoft.com/office/officeart/2005/8/layout/vList4"/>
    <dgm:cxn modelId="{C7EDA244-F644-4DA7-8244-C36B5926FF43}" type="presParOf" srcId="{E4769278-E2B2-465F-86CB-B5A5A557058A}" destId="{82CBDA0E-2420-47AE-9C23-4BAC2B3AA994}" srcOrd="1" destOrd="0" presId="urn:microsoft.com/office/officeart/2005/8/layout/vList4"/>
    <dgm:cxn modelId="{954B8348-63FD-405F-A019-063453B5B10A}" type="presParOf" srcId="{E4769278-E2B2-465F-86CB-B5A5A557058A}" destId="{1C545CAE-B7C7-41F3-A41D-4F073FB6189F}" srcOrd="2" destOrd="0" presId="urn:microsoft.com/office/officeart/2005/8/layout/vList4"/>
    <dgm:cxn modelId="{EEA888FD-54A4-4ED5-B7FD-04ED3D741F6D}" type="presParOf" srcId="{7157ADE7-7452-40A5-B3FF-B8A714728403}" destId="{393326CB-804B-490F-9E2D-A654F8D391E0}" srcOrd="3" destOrd="0" presId="urn:microsoft.com/office/officeart/2005/8/layout/vList4"/>
    <dgm:cxn modelId="{376C814F-74CC-41FF-9658-26E28D3D4150}" type="presParOf" srcId="{7157ADE7-7452-40A5-B3FF-B8A714728403}" destId="{9AF02E09-E156-4636-BEDC-92BEE5F8359E}" srcOrd="4" destOrd="0" presId="urn:microsoft.com/office/officeart/2005/8/layout/vList4"/>
    <dgm:cxn modelId="{A863FA2B-B3A8-4F22-8A25-33FC02DB2C76}" type="presParOf" srcId="{9AF02E09-E156-4636-BEDC-92BEE5F8359E}" destId="{C38B81F5-B42A-4063-9958-245936410C29}" srcOrd="0" destOrd="0" presId="urn:microsoft.com/office/officeart/2005/8/layout/vList4"/>
    <dgm:cxn modelId="{6683F932-0C4B-4B76-8E1F-7324E716F016}" type="presParOf" srcId="{9AF02E09-E156-4636-BEDC-92BEE5F8359E}" destId="{DC2C53B0-7209-4465-AE70-18FFBDE550C5}" srcOrd="1" destOrd="0" presId="urn:microsoft.com/office/officeart/2005/8/layout/vList4"/>
    <dgm:cxn modelId="{3D0FC411-C0E4-4B7F-A1F7-8AAE5AA74D2C}" type="presParOf" srcId="{9AF02E09-E156-4636-BEDC-92BEE5F8359E}" destId="{6D9F77E9-5EEB-4C01-9FDB-AA42A0BB8C5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F5954FF-5377-4081-9131-6F2C39E81FF2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95E6B12F-6541-40C7-B9B0-F5DAB016A153}">
      <dgm:prSet phldrT="[Текст]" phldr="1"/>
      <dgm:spPr/>
      <dgm:t>
        <a:bodyPr/>
        <a:lstStyle/>
        <a:p>
          <a:endParaRPr lang="ru-RU" dirty="0"/>
        </a:p>
      </dgm:t>
    </dgm:pt>
    <dgm:pt modelId="{AF89F697-EA60-422A-BF2C-455E16746D44}" type="parTrans" cxnId="{EB512760-DA5A-4E25-804C-9BB14236AFB6}">
      <dgm:prSet/>
      <dgm:spPr/>
      <dgm:t>
        <a:bodyPr/>
        <a:lstStyle/>
        <a:p>
          <a:endParaRPr lang="ru-RU"/>
        </a:p>
      </dgm:t>
    </dgm:pt>
    <dgm:pt modelId="{213B7408-97D6-466F-86D7-D3EBD0209E70}" type="sibTrans" cxnId="{EB512760-DA5A-4E25-804C-9BB14236AFB6}">
      <dgm:prSet/>
      <dgm:spPr/>
      <dgm:t>
        <a:bodyPr/>
        <a:lstStyle/>
        <a:p>
          <a:endParaRPr lang="ru-RU"/>
        </a:p>
      </dgm:t>
    </dgm:pt>
    <dgm:pt modelId="{39A5608E-5905-4B96-B989-228286A097FC}">
      <dgm:prSet phldrT="[Текст]" phldr="1"/>
      <dgm:spPr/>
      <dgm:t>
        <a:bodyPr/>
        <a:lstStyle/>
        <a:p>
          <a:endParaRPr lang="ru-RU" dirty="0"/>
        </a:p>
      </dgm:t>
    </dgm:pt>
    <dgm:pt modelId="{DDB058AE-6A7E-4979-99ED-A6886C5FBA3A}" type="parTrans" cxnId="{D23F7D28-A01A-45EC-B07E-E13CABF7897A}">
      <dgm:prSet/>
      <dgm:spPr/>
      <dgm:t>
        <a:bodyPr/>
        <a:lstStyle/>
        <a:p>
          <a:endParaRPr lang="ru-RU"/>
        </a:p>
      </dgm:t>
    </dgm:pt>
    <dgm:pt modelId="{826E1A5E-6574-42E2-8387-B3DFA81CD4FB}" type="sibTrans" cxnId="{D23F7D28-A01A-45EC-B07E-E13CABF7897A}">
      <dgm:prSet/>
      <dgm:spPr/>
      <dgm:t>
        <a:bodyPr/>
        <a:lstStyle/>
        <a:p>
          <a:endParaRPr lang="ru-RU"/>
        </a:p>
      </dgm:t>
    </dgm:pt>
    <dgm:pt modelId="{026F361A-B90D-4467-8414-C51258D2E521}" type="pres">
      <dgm:prSet presAssocID="{1F5954FF-5377-4081-9131-6F2C39E81FF2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C7BE57-5FB5-4AA5-9D8A-463C6DEAD832}" type="pres">
      <dgm:prSet presAssocID="{1F5954FF-5377-4081-9131-6F2C39E81FF2}" presName="ribbon" presStyleLbl="node1" presStyleIdx="0" presStyleCnt="1" custLinFactNeighborX="-8262" custLinFactNeighborY="-30368"/>
      <dgm:spPr/>
    </dgm:pt>
    <dgm:pt modelId="{7CED7732-6688-43EF-9198-C6E3A5533F51}" type="pres">
      <dgm:prSet presAssocID="{1F5954FF-5377-4081-9131-6F2C39E81FF2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A26D29-F49B-4D90-AD70-3F552143B1AA}" type="pres">
      <dgm:prSet presAssocID="{1F5954FF-5377-4081-9131-6F2C39E81FF2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3F7D28-A01A-45EC-B07E-E13CABF7897A}" srcId="{1F5954FF-5377-4081-9131-6F2C39E81FF2}" destId="{39A5608E-5905-4B96-B989-228286A097FC}" srcOrd="1" destOrd="0" parTransId="{DDB058AE-6A7E-4979-99ED-A6886C5FBA3A}" sibTransId="{826E1A5E-6574-42E2-8387-B3DFA81CD4FB}"/>
    <dgm:cxn modelId="{3D6A6C5F-F900-43AC-AC80-55E982959640}" type="presOf" srcId="{95E6B12F-6541-40C7-B9B0-F5DAB016A153}" destId="{7CED7732-6688-43EF-9198-C6E3A5533F51}" srcOrd="0" destOrd="0" presId="urn:microsoft.com/office/officeart/2005/8/layout/arrow6"/>
    <dgm:cxn modelId="{57C86C4F-1F86-4827-8EAE-7D855C1E137F}" type="presOf" srcId="{1F5954FF-5377-4081-9131-6F2C39E81FF2}" destId="{026F361A-B90D-4467-8414-C51258D2E521}" srcOrd="0" destOrd="0" presId="urn:microsoft.com/office/officeart/2005/8/layout/arrow6"/>
    <dgm:cxn modelId="{C2EAACEC-E8AF-4AD6-B9D8-4ED9EEA373D6}" type="presOf" srcId="{39A5608E-5905-4B96-B989-228286A097FC}" destId="{62A26D29-F49B-4D90-AD70-3F552143B1AA}" srcOrd="0" destOrd="0" presId="urn:microsoft.com/office/officeart/2005/8/layout/arrow6"/>
    <dgm:cxn modelId="{EB512760-DA5A-4E25-804C-9BB14236AFB6}" srcId="{1F5954FF-5377-4081-9131-6F2C39E81FF2}" destId="{95E6B12F-6541-40C7-B9B0-F5DAB016A153}" srcOrd="0" destOrd="0" parTransId="{AF89F697-EA60-422A-BF2C-455E16746D44}" sibTransId="{213B7408-97D6-466F-86D7-D3EBD0209E70}"/>
    <dgm:cxn modelId="{7E27ED6B-5AE8-41C6-8533-C786CAE89944}" type="presParOf" srcId="{026F361A-B90D-4467-8414-C51258D2E521}" destId="{42C7BE57-5FB5-4AA5-9D8A-463C6DEAD832}" srcOrd="0" destOrd="0" presId="urn:microsoft.com/office/officeart/2005/8/layout/arrow6"/>
    <dgm:cxn modelId="{6B438341-7957-4B49-8CE4-51A54867BE07}" type="presParOf" srcId="{026F361A-B90D-4467-8414-C51258D2E521}" destId="{7CED7732-6688-43EF-9198-C6E3A5533F51}" srcOrd="1" destOrd="0" presId="urn:microsoft.com/office/officeart/2005/8/layout/arrow6"/>
    <dgm:cxn modelId="{246DFCF6-BE72-4E85-932E-848D13B97EEA}" type="presParOf" srcId="{026F361A-B90D-4467-8414-C51258D2E521}" destId="{62A26D29-F49B-4D90-AD70-3F552143B1AA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35E780-B657-4EB2-ADB1-6DA8E2E8C9A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97825EB1-D6FB-4D28-9D92-1CCB446682A1}">
      <dgm:prSet phldrT="[Текст]" phldr="1"/>
      <dgm:spPr/>
      <dgm:t>
        <a:bodyPr/>
        <a:lstStyle/>
        <a:p>
          <a:endParaRPr lang="ru-RU" dirty="0"/>
        </a:p>
      </dgm:t>
    </dgm:pt>
    <dgm:pt modelId="{DF0DF4D5-A040-4D9B-BB3C-A64FFE2364BD}" type="parTrans" cxnId="{DE2B81ED-FEEA-4AFC-9884-3443531407DC}">
      <dgm:prSet/>
      <dgm:spPr/>
      <dgm:t>
        <a:bodyPr/>
        <a:lstStyle/>
        <a:p>
          <a:endParaRPr lang="ru-RU"/>
        </a:p>
      </dgm:t>
    </dgm:pt>
    <dgm:pt modelId="{1935B6D4-4F24-4939-A755-E87ABBFD125E}" type="sibTrans" cxnId="{DE2B81ED-FEEA-4AFC-9884-3443531407DC}">
      <dgm:prSet/>
      <dgm:spPr/>
      <dgm:t>
        <a:bodyPr/>
        <a:lstStyle/>
        <a:p>
          <a:endParaRPr lang="ru-RU"/>
        </a:p>
      </dgm:t>
    </dgm:pt>
    <dgm:pt modelId="{0D72CB73-1AEB-49A5-BC73-D6E186F28F11}">
      <dgm:prSet phldrT="[Текст]" phldr="1"/>
      <dgm:spPr/>
      <dgm:t>
        <a:bodyPr/>
        <a:lstStyle/>
        <a:p>
          <a:endParaRPr lang="ru-RU" dirty="0"/>
        </a:p>
      </dgm:t>
    </dgm:pt>
    <dgm:pt modelId="{FB393ED6-6261-4FD6-A2B6-928FA9CFD205}" type="parTrans" cxnId="{36E749B5-7DB1-4251-8DAC-AB5B4B98FD23}">
      <dgm:prSet/>
      <dgm:spPr/>
      <dgm:t>
        <a:bodyPr/>
        <a:lstStyle/>
        <a:p>
          <a:endParaRPr lang="ru-RU"/>
        </a:p>
      </dgm:t>
    </dgm:pt>
    <dgm:pt modelId="{D6BA37DD-75D3-49DF-AD1A-FCBA670BF69C}" type="sibTrans" cxnId="{36E749B5-7DB1-4251-8DAC-AB5B4B98FD23}">
      <dgm:prSet/>
      <dgm:spPr/>
      <dgm:t>
        <a:bodyPr/>
        <a:lstStyle/>
        <a:p>
          <a:endParaRPr lang="ru-RU"/>
        </a:p>
      </dgm:t>
    </dgm:pt>
    <dgm:pt modelId="{DFC2667A-2C11-4B50-946B-1ABBB0C70715}">
      <dgm:prSet phldrT="[Текст]" phldr="1"/>
      <dgm:spPr/>
      <dgm:t>
        <a:bodyPr/>
        <a:lstStyle/>
        <a:p>
          <a:endParaRPr lang="ru-RU" dirty="0"/>
        </a:p>
      </dgm:t>
    </dgm:pt>
    <dgm:pt modelId="{D381B291-315F-47E7-B508-4A292203A862}" type="parTrans" cxnId="{966AE087-9F21-4AE6-9AD6-B328425C9DD1}">
      <dgm:prSet/>
      <dgm:spPr/>
      <dgm:t>
        <a:bodyPr/>
        <a:lstStyle/>
        <a:p>
          <a:endParaRPr lang="ru-RU"/>
        </a:p>
      </dgm:t>
    </dgm:pt>
    <dgm:pt modelId="{08006094-D636-4E1F-8D0B-61C9DCD85A13}" type="sibTrans" cxnId="{966AE087-9F21-4AE6-9AD6-B328425C9DD1}">
      <dgm:prSet/>
      <dgm:spPr/>
      <dgm:t>
        <a:bodyPr/>
        <a:lstStyle/>
        <a:p>
          <a:endParaRPr lang="ru-RU"/>
        </a:p>
      </dgm:t>
    </dgm:pt>
    <dgm:pt modelId="{93D9EEDB-EC23-413F-A43C-3C34BCBFACBC}" type="pres">
      <dgm:prSet presAssocID="{8335E780-B657-4EB2-ADB1-6DA8E2E8C9A5}" presName="arrowDiagram" presStyleCnt="0">
        <dgm:presLayoutVars>
          <dgm:chMax val="5"/>
          <dgm:dir/>
          <dgm:resizeHandles val="exact"/>
        </dgm:presLayoutVars>
      </dgm:prSet>
      <dgm:spPr/>
    </dgm:pt>
    <dgm:pt modelId="{A450783A-BD41-413D-8F81-52FDFC2D3C44}" type="pres">
      <dgm:prSet presAssocID="{8335E780-B657-4EB2-ADB1-6DA8E2E8C9A5}" presName="arrow" presStyleLbl="bgShp" presStyleIdx="0" presStyleCnt="1" custScaleX="92378" custScaleY="100605" custLinFactNeighborX="-1792" custLinFactNeighborY="5542"/>
      <dgm:spPr/>
    </dgm:pt>
    <dgm:pt modelId="{630D7426-5600-48B1-B1DC-8EF369FBB3EE}" type="pres">
      <dgm:prSet presAssocID="{8335E780-B657-4EB2-ADB1-6DA8E2E8C9A5}" presName="arrowDiagram3" presStyleCnt="0"/>
      <dgm:spPr/>
    </dgm:pt>
    <dgm:pt modelId="{37CB27BB-AD69-45DC-8462-5C7239C2D952}" type="pres">
      <dgm:prSet presAssocID="{97825EB1-D6FB-4D28-9D92-1CCB446682A1}" presName="bullet3a" presStyleLbl="node1" presStyleIdx="0" presStyleCnt="3" custScaleX="1571015" custScaleY="626289" custLinFactX="35669" custLinFactY="100000" custLinFactNeighborX="100000" custLinFactNeighborY="174182"/>
      <dgm:spPr>
        <a:solidFill>
          <a:schemeClr val="tx1"/>
        </a:solidFill>
        <a:ln>
          <a:solidFill>
            <a:srgbClr val="FF0000"/>
          </a:solidFill>
        </a:ln>
      </dgm:spPr>
    </dgm:pt>
    <dgm:pt modelId="{ABC0225F-6CB7-471A-98E6-7E145DF31DCF}" type="pres">
      <dgm:prSet presAssocID="{97825EB1-D6FB-4D28-9D92-1CCB446682A1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8BE4C9-5CC2-4CAC-A0C5-DD23DDB34F20}" type="pres">
      <dgm:prSet presAssocID="{0D72CB73-1AEB-49A5-BC73-D6E186F28F11}" presName="bullet3b" presStyleLbl="node1" presStyleIdx="1" presStyleCnt="3" custScaleX="997550" custScaleY="371279" custLinFactY="15076" custLinFactNeighborX="59361" custLinFactNeighborY="100000"/>
      <dgm:spPr>
        <a:solidFill>
          <a:schemeClr val="tx1"/>
        </a:solidFill>
        <a:ln>
          <a:solidFill>
            <a:srgbClr val="FF0000"/>
          </a:solidFill>
        </a:ln>
      </dgm:spPr>
    </dgm:pt>
    <dgm:pt modelId="{DD39CD0F-E9CB-400A-9850-C7913FF21CCF}" type="pres">
      <dgm:prSet presAssocID="{0D72CB73-1AEB-49A5-BC73-D6E186F28F11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BC0C58-F409-4CAD-B87B-CF6CC65AA3C8}" type="pres">
      <dgm:prSet presAssocID="{DFC2667A-2C11-4B50-946B-1ABBB0C70715}" presName="bullet3c" presStyleLbl="node1" presStyleIdx="2" presStyleCnt="3" custScaleX="887643" custScaleY="283641" custLinFactNeighborX="-39490" custLinFactNeighborY="-92940"/>
      <dgm:spPr>
        <a:solidFill>
          <a:schemeClr val="tx1"/>
        </a:solidFill>
        <a:ln>
          <a:solidFill>
            <a:srgbClr val="FF0000"/>
          </a:solidFill>
        </a:ln>
      </dgm:spPr>
    </dgm:pt>
    <dgm:pt modelId="{647F78B0-AA93-4E2D-870A-041178AE4A5D}" type="pres">
      <dgm:prSet presAssocID="{DFC2667A-2C11-4B50-946B-1ABBB0C70715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E749B5-7DB1-4251-8DAC-AB5B4B98FD23}" srcId="{8335E780-B657-4EB2-ADB1-6DA8E2E8C9A5}" destId="{0D72CB73-1AEB-49A5-BC73-D6E186F28F11}" srcOrd="1" destOrd="0" parTransId="{FB393ED6-6261-4FD6-A2B6-928FA9CFD205}" sibTransId="{D6BA37DD-75D3-49DF-AD1A-FCBA670BF69C}"/>
    <dgm:cxn modelId="{DE2B81ED-FEEA-4AFC-9884-3443531407DC}" srcId="{8335E780-B657-4EB2-ADB1-6DA8E2E8C9A5}" destId="{97825EB1-D6FB-4D28-9D92-1CCB446682A1}" srcOrd="0" destOrd="0" parTransId="{DF0DF4D5-A040-4D9B-BB3C-A64FFE2364BD}" sibTransId="{1935B6D4-4F24-4939-A755-E87ABBFD125E}"/>
    <dgm:cxn modelId="{1EA741FC-8008-42C3-9C5D-00D37523B353}" type="presOf" srcId="{8335E780-B657-4EB2-ADB1-6DA8E2E8C9A5}" destId="{93D9EEDB-EC23-413F-A43C-3C34BCBFACBC}" srcOrd="0" destOrd="0" presId="urn:microsoft.com/office/officeart/2005/8/layout/arrow2"/>
    <dgm:cxn modelId="{99820AE1-C159-46A7-95B8-181056FE9E73}" type="presOf" srcId="{0D72CB73-1AEB-49A5-BC73-D6E186F28F11}" destId="{DD39CD0F-E9CB-400A-9850-C7913FF21CCF}" srcOrd="0" destOrd="0" presId="urn:microsoft.com/office/officeart/2005/8/layout/arrow2"/>
    <dgm:cxn modelId="{FA5174F9-D2A2-40D5-B452-0C9D1BD5A7B9}" type="presOf" srcId="{97825EB1-D6FB-4D28-9D92-1CCB446682A1}" destId="{ABC0225F-6CB7-471A-98E6-7E145DF31DCF}" srcOrd="0" destOrd="0" presId="urn:microsoft.com/office/officeart/2005/8/layout/arrow2"/>
    <dgm:cxn modelId="{966AE087-9F21-4AE6-9AD6-B328425C9DD1}" srcId="{8335E780-B657-4EB2-ADB1-6DA8E2E8C9A5}" destId="{DFC2667A-2C11-4B50-946B-1ABBB0C70715}" srcOrd="2" destOrd="0" parTransId="{D381B291-315F-47E7-B508-4A292203A862}" sibTransId="{08006094-D636-4E1F-8D0B-61C9DCD85A13}"/>
    <dgm:cxn modelId="{941648B6-C2FC-4BB3-975B-0FF1A7ECEE79}" type="presOf" srcId="{DFC2667A-2C11-4B50-946B-1ABBB0C70715}" destId="{647F78B0-AA93-4E2D-870A-041178AE4A5D}" srcOrd="0" destOrd="0" presId="urn:microsoft.com/office/officeart/2005/8/layout/arrow2"/>
    <dgm:cxn modelId="{548BEA3D-049A-4433-901D-F15F7F53C924}" type="presParOf" srcId="{93D9EEDB-EC23-413F-A43C-3C34BCBFACBC}" destId="{A450783A-BD41-413D-8F81-52FDFC2D3C44}" srcOrd="0" destOrd="0" presId="urn:microsoft.com/office/officeart/2005/8/layout/arrow2"/>
    <dgm:cxn modelId="{DCD05EB3-5AF1-49E0-B59F-992CCD539B85}" type="presParOf" srcId="{93D9EEDB-EC23-413F-A43C-3C34BCBFACBC}" destId="{630D7426-5600-48B1-B1DC-8EF369FBB3EE}" srcOrd="1" destOrd="0" presId="urn:microsoft.com/office/officeart/2005/8/layout/arrow2"/>
    <dgm:cxn modelId="{D8588FFF-0745-43F6-A06E-C88626A83B99}" type="presParOf" srcId="{630D7426-5600-48B1-B1DC-8EF369FBB3EE}" destId="{37CB27BB-AD69-45DC-8462-5C7239C2D952}" srcOrd="0" destOrd="0" presId="urn:microsoft.com/office/officeart/2005/8/layout/arrow2"/>
    <dgm:cxn modelId="{2F73B240-5FB4-46C7-A7FB-C98A0905D0CF}" type="presParOf" srcId="{630D7426-5600-48B1-B1DC-8EF369FBB3EE}" destId="{ABC0225F-6CB7-471A-98E6-7E145DF31DCF}" srcOrd="1" destOrd="0" presId="urn:microsoft.com/office/officeart/2005/8/layout/arrow2"/>
    <dgm:cxn modelId="{C2E136F9-D234-43EE-8F00-94AA1B0B2EE0}" type="presParOf" srcId="{630D7426-5600-48B1-B1DC-8EF369FBB3EE}" destId="{AD8BE4C9-5CC2-4CAC-A0C5-DD23DDB34F20}" srcOrd="2" destOrd="0" presId="urn:microsoft.com/office/officeart/2005/8/layout/arrow2"/>
    <dgm:cxn modelId="{C5227436-3AA3-4E86-A8F3-3319D34FD778}" type="presParOf" srcId="{630D7426-5600-48B1-B1DC-8EF369FBB3EE}" destId="{DD39CD0F-E9CB-400A-9850-C7913FF21CCF}" srcOrd="3" destOrd="0" presId="urn:microsoft.com/office/officeart/2005/8/layout/arrow2"/>
    <dgm:cxn modelId="{1194B41A-5170-4EC9-A70D-11C110CA8A32}" type="presParOf" srcId="{630D7426-5600-48B1-B1DC-8EF369FBB3EE}" destId="{A2BC0C58-F409-4CAD-B87B-CF6CC65AA3C8}" srcOrd="4" destOrd="0" presId="urn:microsoft.com/office/officeart/2005/8/layout/arrow2"/>
    <dgm:cxn modelId="{ED488CC7-3D54-44E6-ABB5-9A0698C48315}" type="presParOf" srcId="{630D7426-5600-48B1-B1DC-8EF369FBB3EE}" destId="{647F78B0-AA93-4E2D-870A-041178AE4A5D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FA458A-2618-4665-ACC6-ACD399C3862D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09A9F0-BF9C-4995-9517-CBD04DF30C82}">
      <dgm:prSet phldrT="[Текст]"/>
      <dgm:spPr/>
      <dgm:t>
        <a:bodyPr/>
        <a:lstStyle/>
        <a:p>
          <a:endParaRPr lang="ru-RU" dirty="0"/>
        </a:p>
      </dgm:t>
    </dgm:pt>
    <dgm:pt modelId="{3D808A62-87C3-4EB0-932D-0177DCEB900E}" type="parTrans" cxnId="{CE9F30A4-1BB3-4108-A679-9B1322F129EC}">
      <dgm:prSet/>
      <dgm:spPr/>
      <dgm:t>
        <a:bodyPr/>
        <a:lstStyle/>
        <a:p>
          <a:endParaRPr lang="ru-RU"/>
        </a:p>
      </dgm:t>
    </dgm:pt>
    <dgm:pt modelId="{B7AC7C41-F701-4B87-AA87-D7B20DEB7372}" type="sibTrans" cxnId="{CE9F30A4-1BB3-4108-A679-9B1322F129EC}">
      <dgm:prSet/>
      <dgm:spPr/>
      <dgm:t>
        <a:bodyPr/>
        <a:lstStyle/>
        <a:p>
          <a:endParaRPr lang="ru-RU"/>
        </a:p>
      </dgm:t>
    </dgm:pt>
    <dgm:pt modelId="{5C29DD3C-17C0-40F0-A54E-2CDB9005F016}">
      <dgm:prSet phldrT="[Текст]" custT="1"/>
      <dgm:spPr/>
      <dgm:t>
        <a:bodyPr/>
        <a:lstStyle/>
        <a:p>
          <a:r>
            <a: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Wh</a:t>
          </a:r>
          <a:r>
            <a:rPr lang="en-US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y </a:t>
          </a:r>
          <a:r>
            <a: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</a:t>
          </a:r>
          <a:r>
            <a:rPr lang="en-US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illy</a:t>
          </a:r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?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5B9C2B-47AA-41F2-9483-3C7ED2393888}" type="parTrans" cxnId="{6B995359-E0FF-4072-9834-209565CBBB79}">
      <dgm:prSet/>
      <dgm:spPr/>
      <dgm:t>
        <a:bodyPr/>
        <a:lstStyle/>
        <a:p>
          <a:endParaRPr lang="ru-RU"/>
        </a:p>
      </dgm:t>
    </dgm:pt>
    <dgm:pt modelId="{4A5B050F-D499-4254-8AF5-ECDBD7208A0F}" type="sibTrans" cxnId="{6B995359-E0FF-4072-9834-209565CBBB79}">
      <dgm:prSet/>
      <dgm:spPr/>
      <dgm:t>
        <a:bodyPr/>
        <a:lstStyle/>
        <a:p>
          <a:endParaRPr lang="ru-RU"/>
        </a:p>
      </dgm:t>
    </dgm:pt>
    <dgm:pt modelId="{25D7235C-27EC-4043-B242-A9995F7C44C8}">
      <dgm:prSet custT="1"/>
      <dgm:spPr/>
      <dgm:t>
        <a:bodyPr/>
        <a:lstStyle/>
        <a:p>
          <a:r>
            <a: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Wh</a:t>
          </a:r>
          <a:r>
            <a:rPr lang="en-US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y </a:t>
          </a:r>
          <a:r>
            <a: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</a:t>
          </a:r>
          <a:r>
            <a:rPr lang="en-US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illy</a:t>
          </a:r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?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85817F-9EB3-4234-BD26-911C9CD095DE}" type="parTrans" cxnId="{2F8C36CD-45CE-4AE3-9F8E-FD409E4BE9C2}">
      <dgm:prSet/>
      <dgm:spPr/>
      <dgm:t>
        <a:bodyPr/>
        <a:lstStyle/>
        <a:p>
          <a:endParaRPr lang="ru-RU"/>
        </a:p>
      </dgm:t>
    </dgm:pt>
    <dgm:pt modelId="{1E141AA9-F483-4032-960A-C0118A69508F}" type="sibTrans" cxnId="{2F8C36CD-45CE-4AE3-9F8E-FD409E4BE9C2}">
      <dgm:prSet/>
      <dgm:spPr/>
      <dgm:t>
        <a:bodyPr/>
        <a:lstStyle/>
        <a:p>
          <a:endParaRPr lang="ru-RU"/>
        </a:p>
      </dgm:t>
    </dgm:pt>
    <dgm:pt modelId="{F2CF5002-3599-4FE4-AC8B-0A300B34A458}">
      <dgm:prSet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Wh</a:t>
          </a:r>
          <a:r>
            <a:rPr lang="en-US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y</a:t>
          </a:r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</a:t>
          </a:r>
          <a:r>
            <a:rPr lang="en-US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illy</a:t>
          </a:r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?</a:t>
          </a:r>
          <a:r>
            <a: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Wh</a:t>
          </a:r>
          <a:r>
            <a:rPr lang="en-US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y</a:t>
          </a:r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?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B0801E-BCA9-452C-9850-2778348C9358}" type="parTrans" cxnId="{D4CCD73B-80D7-4020-B2D2-DEDB91868AEE}">
      <dgm:prSet/>
      <dgm:spPr/>
      <dgm:t>
        <a:bodyPr/>
        <a:lstStyle/>
        <a:p>
          <a:endParaRPr lang="ru-RU"/>
        </a:p>
      </dgm:t>
    </dgm:pt>
    <dgm:pt modelId="{DE9750FD-46E6-42C7-A333-634FC6FC9354}" type="sibTrans" cxnId="{D4CCD73B-80D7-4020-B2D2-DEDB91868AEE}">
      <dgm:prSet/>
      <dgm:spPr/>
      <dgm:t>
        <a:bodyPr/>
        <a:lstStyle/>
        <a:p>
          <a:endParaRPr lang="ru-RU"/>
        </a:p>
      </dgm:t>
    </dgm:pt>
    <dgm:pt modelId="{E659419E-DC9E-4893-BA45-106A619E3FC3}" type="pres">
      <dgm:prSet presAssocID="{58FA458A-2618-4665-ACC6-ACD399C3862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825150-655A-47A6-9E4E-56154BD5F432}" type="pres">
      <dgm:prSet presAssocID="{58FA458A-2618-4665-ACC6-ACD399C3862D}" presName="dummyMaxCanvas" presStyleCnt="0">
        <dgm:presLayoutVars/>
      </dgm:prSet>
      <dgm:spPr/>
    </dgm:pt>
    <dgm:pt modelId="{437D2242-56D1-4D5D-9AF7-1103634F7BB4}" type="pres">
      <dgm:prSet presAssocID="{58FA458A-2618-4665-ACC6-ACD399C3862D}" presName="FourNodes_1" presStyleLbl="node1" presStyleIdx="0" presStyleCnt="4" custScaleX="89487" custLinFactNeighborX="41854" custLinFactNeighborY="4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E820E0-8AD7-4498-B9E8-6591CB487EB3}" type="pres">
      <dgm:prSet presAssocID="{58FA458A-2618-4665-ACC6-ACD399C3862D}" presName="FourNodes_2" presStyleLbl="node1" presStyleIdx="1" presStyleCnt="4" custScaleX="98639" custLinFactNeighborX="21405" custLinFactNeighborY="32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60BD8E-C77D-4632-97EE-7DE75B046B24}" type="pres">
      <dgm:prSet presAssocID="{58FA458A-2618-4665-ACC6-ACD399C3862D}" presName="FourNodes_3" presStyleLbl="node1" presStyleIdx="2" presStyleCnt="4" custScaleX="108459" custLinFactNeighborX="7951" custLinFactNeighborY="31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28A0B4-9014-454B-B5E2-3414EB8E8D7E}" type="pres">
      <dgm:prSet presAssocID="{58FA458A-2618-4665-ACC6-ACD399C3862D}" presName="FourNodes_4" presStyleLbl="node1" presStyleIdx="3" presStyleCnt="4" custScaleX="124479" custLinFactNeighborX="-4014" custLinFactNeighborY="10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2E1AC8-28E7-4ACE-BD9D-9A47341CDA2B}" type="pres">
      <dgm:prSet presAssocID="{58FA458A-2618-4665-ACC6-ACD399C3862D}" presName="FourConn_1-2" presStyleLbl="fgAccFollowNode1" presStyleIdx="0" presStyleCnt="3" custLinFactX="59771" custLinFactNeighborX="100000" custLinFactNeighborY="26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7534AC-A460-4AC4-9EFF-29659F87ADFD}" type="pres">
      <dgm:prSet presAssocID="{58FA458A-2618-4665-ACC6-ACD399C3862D}" presName="FourConn_2-3" presStyleLbl="fgAccFollowNode1" presStyleIdx="1" presStyleCnt="3" custLinFactX="10094" custLinFactNeighborX="100000" custLinFactNeighborY="208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D84785-701E-4FCB-80C9-D769EB08D35C}" type="pres">
      <dgm:prSet presAssocID="{58FA458A-2618-4665-ACC6-ACD399C3862D}" presName="FourConn_3-4" presStyleLbl="fgAccFollowNode1" presStyleIdx="2" presStyleCnt="3" custLinFactNeighborX="61160" custLinFactNeighborY="18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2EF32F-A729-48A9-9537-65DFF9541EC2}" type="pres">
      <dgm:prSet presAssocID="{58FA458A-2618-4665-ACC6-ACD399C3862D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843D9-5D6E-45B4-AE87-B56FEF13DE6C}" type="pres">
      <dgm:prSet presAssocID="{58FA458A-2618-4665-ACC6-ACD399C3862D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CE66F7-1EA5-48E2-8F0A-E1B3A6D2646E}" type="pres">
      <dgm:prSet presAssocID="{58FA458A-2618-4665-ACC6-ACD399C3862D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D314F0-4A9C-4292-BF5E-BC396B4C4281}" type="pres">
      <dgm:prSet presAssocID="{58FA458A-2618-4665-ACC6-ACD399C3862D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0834C8-5841-4624-8ED5-A5EEC2725B04}" type="presOf" srcId="{58FA458A-2618-4665-ACC6-ACD399C3862D}" destId="{E659419E-DC9E-4893-BA45-106A619E3FC3}" srcOrd="0" destOrd="0" presId="urn:microsoft.com/office/officeart/2005/8/layout/vProcess5"/>
    <dgm:cxn modelId="{CE9F30A4-1BB3-4108-A679-9B1322F129EC}" srcId="{58FA458A-2618-4665-ACC6-ACD399C3862D}" destId="{B609A9F0-BF9C-4995-9517-CBD04DF30C82}" srcOrd="0" destOrd="0" parTransId="{3D808A62-87C3-4EB0-932D-0177DCEB900E}" sibTransId="{B7AC7C41-F701-4B87-AA87-D7B20DEB7372}"/>
    <dgm:cxn modelId="{98F6E789-86D7-4ED2-A101-A673DAABB9F9}" type="presOf" srcId="{4A5B050F-D499-4254-8AF5-ECDBD7208A0F}" destId="{407534AC-A460-4AC4-9EFF-29659F87ADFD}" srcOrd="0" destOrd="0" presId="urn:microsoft.com/office/officeart/2005/8/layout/vProcess5"/>
    <dgm:cxn modelId="{583B7FFF-ABF6-4B68-8F3E-6D890955B60C}" type="presOf" srcId="{5C29DD3C-17C0-40F0-A54E-2CDB9005F016}" destId="{9AE820E0-8AD7-4498-B9E8-6591CB487EB3}" srcOrd="0" destOrd="0" presId="urn:microsoft.com/office/officeart/2005/8/layout/vProcess5"/>
    <dgm:cxn modelId="{549291D7-AA74-4789-B4B9-C7E31CEC70A4}" type="presOf" srcId="{F2CF5002-3599-4FE4-AC8B-0A300B34A458}" destId="{75D314F0-4A9C-4292-BF5E-BC396B4C4281}" srcOrd="1" destOrd="0" presId="urn:microsoft.com/office/officeart/2005/8/layout/vProcess5"/>
    <dgm:cxn modelId="{E2EB8E02-3EE1-4424-856F-1FC35E147AA0}" type="presOf" srcId="{25D7235C-27EC-4043-B242-A9995F7C44C8}" destId="{EACE66F7-1EA5-48E2-8F0A-E1B3A6D2646E}" srcOrd="1" destOrd="0" presId="urn:microsoft.com/office/officeart/2005/8/layout/vProcess5"/>
    <dgm:cxn modelId="{3B7981D7-024D-47AB-BA35-1D0BE692104F}" type="presOf" srcId="{25D7235C-27EC-4043-B242-A9995F7C44C8}" destId="{9760BD8E-C77D-4632-97EE-7DE75B046B24}" srcOrd="0" destOrd="0" presId="urn:microsoft.com/office/officeart/2005/8/layout/vProcess5"/>
    <dgm:cxn modelId="{7E857D33-798C-4D76-AA0C-72D3740154C8}" type="presOf" srcId="{B609A9F0-BF9C-4995-9517-CBD04DF30C82}" destId="{302EF32F-A729-48A9-9537-65DFF9541EC2}" srcOrd="1" destOrd="0" presId="urn:microsoft.com/office/officeart/2005/8/layout/vProcess5"/>
    <dgm:cxn modelId="{33184422-1B75-4D67-BD85-F4EB34CAA749}" type="presOf" srcId="{F2CF5002-3599-4FE4-AC8B-0A300B34A458}" destId="{7B28A0B4-9014-454B-B5E2-3414EB8E8D7E}" srcOrd="0" destOrd="0" presId="urn:microsoft.com/office/officeart/2005/8/layout/vProcess5"/>
    <dgm:cxn modelId="{B2D3A71C-8B1D-490E-9183-967D2C1E7426}" type="presOf" srcId="{5C29DD3C-17C0-40F0-A54E-2CDB9005F016}" destId="{BDF843D9-5D6E-45B4-AE87-B56FEF13DE6C}" srcOrd="1" destOrd="0" presId="urn:microsoft.com/office/officeart/2005/8/layout/vProcess5"/>
    <dgm:cxn modelId="{3FBEA282-72E0-4F3B-BF4C-DEAA4DAD47F7}" type="presOf" srcId="{1E141AA9-F483-4032-960A-C0118A69508F}" destId="{EAD84785-701E-4FCB-80C9-D769EB08D35C}" srcOrd="0" destOrd="0" presId="urn:microsoft.com/office/officeart/2005/8/layout/vProcess5"/>
    <dgm:cxn modelId="{8458C227-45FC-4AB8-B142-5B5933FE4D28}" type="presOf" srcId="{B7AC7C41-F701-4B87-AA87-D7B20DEB7372}" destId="{252E1AC8-28E7-4ACE-BD9D-9A47341CDA2B}" srcOrd="0" destOrd="0" presId="urn:microsoft.com/office/officeart/2005/8/layout/vProcess5"/>
    <dgm:cxn modelId="{6B995359-E0FF-4072-9834-209565CBBB79}" srcId="{58FA458A-2618-4665-ACC6-ACD399C3862D}" destId="{5C29DD3C-17C0-40F0-A54E-2CDB9005F016}" srcOrd="1" destOrd="0" parTransId="{0A5B9C2B-47AA-41F2-9483-3C7ED2393888}" sibTransId="{4A5B050F-D499-4254-8AF5-ECDBD7208A0F}"/>
    <dgm:cxn modelId="{2F8C36CD-45CE-4AE3-9F8E-FD409E4BE9C2}" srcId="{58FA458A-2618-4665-ACC6-ACD399C3862D}" destId="{25D7235C-27EC-4043-B242-A9995F7C44C8}" srcOrd="2" destOrd="0" parTransId="{6585817F-9EB3-4234-BD26-911C9CD095DE}" sibTransId="{1E141AA9-F483-4032-960A-C0118A69508F}"/>
    <dgm:cxn modelId="{A5CB403D-32C3-40C5-83BE-9A1660C05B3E}" type="presOf" srcId="{B609A9F0-BF9C-4995-9517-CBD04DF30C82}" destId="{437D2242-56D1-4D5D-9AF7-1103634F7BB4}" srcOrd="0" destOrd="0" presId="urn:microsoft.com/office/officeart/2005/8/layout/vProcess5"/>
    <dgm:cxn modelId="{D4CCD73B-80D7-4020-B2D2-DEDB91868AEE}" srcId="{58FA458A-2618-4665-ACC6-ACD399C3862D}" destId="{F2CF5002-3599-4FE4-AC8B-0A300B34A458}" srcOrd="3" destOrd="0" parTransId="{0FB0801E-BCA9-452C-9850-2778348C9358}" sibTransId="{DE9750FD-46E6-42C7-A333-634FC6FC9354}"/>
    <dgm:cxn modelId="{4C6A051E-40E9-4224-B726-71AA4A83E6CE}" type="presParOf" srcId="{E659419E-DC9E-4893-BA45-106A619E3FC3}" destId="{4C825150-655A-47A6-9E4E-56154BD5F432}" srcOrd="0" destOrd="0" presId="urn:microsoft.com/office/officeart/2005/8/layout/vProcess5"/>
    <dgm:cxn modelId="{06ABF40C-6E13-49B1-B838-1DCAD50F0629}" type="presParOf" srcId="{E659419E-DC9E-4893-BA45-106A619E3FC3}" destId="{437D2242-56D1-4D5D-9AF7-1103634F7BB4}" srcOrd="1" destOrd="0" presId="urn:microsoft.com/office/officeart/2005/8/layout/vProcess5"/>
    <dgm:cxn modelId="{15A9F850-186E-4AB4-B93D-9590C834E548}" type="presParOf" srcId="{E659419E-DC9E-4893-BA45-106A619E3FC3}" destId="{9AE820E0-8AD7-4498-B9E8-6591CB487EB3}" srcOrd="2" destOrd="0" presId="urn:microsoft.com/office/officeart/2005/8/layout/vProcess5"/>
    <dgm:cxn modelId="{EF32DE9A-6151-4962-90B4-D03ECB86B44F}" type="presParOf" srcId="{E659419E-DC9E-4893-BA45-106A619E3FC3}" destId="{9760BD8E-C77D-4632-97EE-7DE75B046B24}" srcOrd="3" destOrd="0" presId="urn:microsoft.com/office/officeart/2005/8/layout/vProcess5"/>
    <dgm:cxn modelId="{864DEB3C-539B-489C-B993-8E75CBF8F0C1}" type="presParOf" srcId="{E659419E-DC9E-4893-BA45-106A619E3FC3}" destId="{7B28A0B4-9014-454B-B5E2-3414EB8E8D7E}" srcOrd="4" destOrd="0" presId="urn:microsoft.com/office/officeart/2005/8/layout/vProcess5"/>
    <dgm:cxn modelId="{D6919F5D-78F5-4FCC-BA22-8EEFC6A03E86}" type="presParOf" srcId="{E659419E-DC9E-4893-BA45-106A619E3FC3}" destId="{252E1AC8-28E7-4ACE-BD9D-9A47341CDA2B}" srcOrd="5" destOrd="0" presId="urn:microsoft.com/office/officeart/2005/8/layout/vProcess5"/>
    <dgm:cxn modelId="{FE1BD6E8-E9C5-4862-A08F-DB0A97DA219F}" type="presParOf" srcId="{E659419E-DC9E-4893-BA45-106A619E3FC3}" destId="{407534AC-A460-4AC4-9EFF-29659F87ADFD}" srcOrd="6" destOrd="0" presId="urn:microsoft.com/office/officeart/2005/8/layout/vProcess5"/>
    <dgm:cxn modelId="{F458F525-F02A-4B7D-AF50-F6AED5ED2E04}" type="presParOf" srcId="{E659419E-DC9E-4893-BA45-106A619E3FC3}" destId="{EAD84785-701E-4FCB-80C9-D769EB08D35C}" srcOrd="7" destOrd="0" presId="urn:microsoft.com/office/officeart/2005/8/layout/vProcess5"/>
    <dgm:cxn modelId="{C13B4FB5-A9DA-404F-9D6C-D2029C4748C1}" type="presParOf" srcId="{E659419E-DC9E-4893-BA45-106A619E3FC3}" destId="{302EF32F-A729-48A9-9537-65DFF9541EC2}" srcOrd="8" destOrd="0" presId="urn:microsoft.com/office/officeart/2005/8/layout/vProcess5"/>
    <dgm:cxn modelId="{4BAC4743-1374-4FC8-AAF3-8AE459CF9B84}" type="presParOf" srcId="{E659419E-DC9E-4893-BA45-106A619E3FC3}" destId="{BDF843D9-5D6E-45B4-AE87-B56FEF13DE6C}" srcOrd="9" destOrd="0" presId="urn:microsoft.com/office/officeart/2005/8/layout/vProcess5"/>
    <dgm:cxn modelId="{4D861C70-2DCD-4C57-9D5D-BC663DDE8442}" type="presParOf" srcId="{E659419E-DC9E-4893-BA45-106A619E3FC3}" destId="{EACE66F7-1EA5-48E2-8F0A-E1B3A6D2646E}" srcOrd="10" destOrd="0" presId="urn:microsoft.com/office/officeart/2005/8/layout/vProcess5"/>
    <dgm:cxn modelId="{23F5A514-66B9-4537-A884-0F4EEED14548}" type="presParOf" srcId="{E659419E-DC9E-4893-BA45-106A619E3FC3}" destId="{75D314F0-4A9C-4292-BF5E-BC396B4C428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8FA458A-2618-4665-ACC6-ACD399C3862D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09A9F0-BF9C-4995-9517-CBD04DF30C82}">
      <dgm:prSet phldrT="[Текст]" custT="1"/>
      <dgm:spPr/>
      <dgm:t>
        <a:bodyPr/>
        <a:lstStyle/>
        <a:p>
          <a:r>
            <a: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</a:t>
          </a:r>
          <a:r>
            <a:rPr lang="en-US" sz="4000" b="1" i="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[w]</a:t>
          </a:r>
          <a:r>
            <a:rPr lang="en-US" sz="4000" b="1" dirty="0" smtClean="0">
              <a:solidFill>
                <a:srgbClr val="FF0000"/>
              </a:solidFill>
            </a:rPr>
            <a:t>[</a:t>
          </a:r>
          <a:r>
            <a:rPr lang="en-US" sz="4000" b="1" dirty="0" err="1" smtClean="0">
              <a:solidFill>
                <a:srgbClr val="FF0000"/>
              </a:solidFill>
            </a:rPr>
            <a:t>wɒz</a:t>
          </a:r>
          <a:r>
            <a:rPr lang="en-US" sz="4000" b="1" dirty="0" smtClean="0">
              <a:solidFill>
                <a:srgbClr val="FF0000"/>
              </a:solidFill>
            </a:rPr>
            <a:t>]</a:t>
          </a:r>
          <a:r>
            <a:rPr lang="en-US" sz="4400" b="0" i="0" dirty="0" smtClean="0"/>
            <a:t> </a:t>
          </a:r>
          <a:r>
            <a:rPr lang="ru-RU" sz="4400" b="1" dirty="0" smtClean="0">
              <a:solidFill>
                <a:srgbClr val="FF0000"/>
              </a:solidFill>
            </a:rPr>
            <a:t> </a:t>
          </a:r>
          <a:endParaRPr lang="ru-RU" sz="4400" b="1" dirty="0">
            <a:solidFill>
              <a:srgbClr val="FF0000"/>
            </a:solidFill>
          </a:endParaRPr>
        </a:p>
      </dgm:t>
    </dgm:pt>
    <dgm:pt modelId="{3D808A62-87C3-4EB0-932D-0177DCEB900E}" type="parTrans" cxnId="{CE9F30A4-1BB3-4108-A679-9B1322F129EC}">
      <dgm:prSet/>
      <dgm:spPr/>
      <dgm:t>
        <a:bodyPr/>
        <a:lstStyle/>
        <a:p>
          <a:endParaRPr lang="ru-RU"/>
        </a:p>
      </dgm:t>
    </dgm:pt>
    <dgm:pt modelId="{B7AC7C41-F701-4B87-AA87-D7B20DEB7372}" type="sibTrans" cxnId="{CE9F30A4-1BB3-4108-A679-9B1322F129EC}">
      <dgm:prSet/>
      <dgm:spPr/>
      <dgm:t>
        <a:bodyPr/>
        <a:lstStyle/>
        <a:p>
          <a:endParaRPr lang="ru-RU"/>
        </a:p>
      </dgm:t>
    </dgm:pt>
    <dgm:pt modelId="{5A53A65B-1C39-473B-ACF6-77B9C9D56FBA}">
      <dgm:prSet phldrT="[Текст]"/>
      <dgm:spPr/>
      <dgm:t>
        <a:bodyPr/>
        <a:lstStyle/>
        <a:p>
          <a:endParaRPr lang="ru-RU"/>
        </a:p>
      </dgm:t>
    </dgm:pt>
    <dgm:pt modelId="{6CACD23D-ECDC-4C64-9DAE-EAFC0299D009}" type="parTrans" cxnId="{0E8EDE75-3721-4DAC-8939-BED22E755220}">
      <dgm:prSet/>
      <dgm:spPr/>
      <dgm:t>
        <a:bodyPr/>
        <a:lstStyle/>
        <a:p>
          <a:endParaRPr lang="ru-RU"/>
        </a:p>
      </dgm:t>
    </dgm:pt>
    <dgm:pt modelId="{B4280FD2-8B85-419D-A79F-830FC647A198}" type="sibTrans" cxnId="{0E8EDE75-3721-4DAC-8939-BED22E755220}">
      <dgm:prSet/>
      <dgm:spPr/>
      <dgm:t>
        <a:bodyPr/>
        <a:lstStyle/>
        <a:p>
          <a:endParaRPr lang="ru-RU"/>
        </a:p>
      </dgm:t>
    </dgm:pt>
    <dgm:pt modelId="{25D7235C-27EC-4043-B242-A9995F7C44C8}">
      <dgm:prSet custT="1"/>
      <dgm:spPr/>
      <dgm:t>
        <a:bodyPr/>
        <a:lstStyle/>
        <a:p>
          <a:r>
            <a: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She </a:t>
          </a:r>
          <a:r>
            <a: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wa</a:t>
          </a:r>
          <a:r>
            <a:rPr lang="en-US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s…</a:t>
          </a:r>
          <a:endParaRPr lang="ru-RU" sz="2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85817F-9EB3-4234-BD26-911C9CD095DE}" type="parTrans" cxnId="{2F8C36CD-45CE-4AE3-9F8E-FD409E4BE9C2}">
      <dgm:prSet/>
      <dgm:spPr/>
      <dgm:t>
        <a:bodyPr/>
        <a:lstStyle/>
        <a:p>
          <a:endParaRPr lang="ru-RU"/>
        </a:p>
      </dgm:t>
    </dgm:pt>
    <dgm:pt modelId="{1E141AA9-F483-4032-960A-C0118A69508F}" type="sibTrans" cxnId="{2F8C36CD-45CE-4AE3-9F8E-FD409E4BE9C2}">
      <dgm:prSet/>
      <dgm:spPr/>
      <dgm:t>
        <a:bodyPr/>
        <a:lstStyle/>
        <a:p>
          <a:endParaRPr lang="ru-RU"/>
        </a:p>
      </dgm:t>
    </dgm:pt>
    <dgm:pt modelId="{F2CF5002-3599-4FE4-AC8B-0A300B34A458}">
      <dgm:prSet custT="1"/>
      <dgm:spPr/>
      <dgm:t>
        <a:bodyPr/>
        <a:lstStyle/>
        <a:p>
          <a:r>
            <a:rPr lang="en-US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It </a:t>
          </a:r>
          <a:r>
            <a: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wa</a:t>
          </a:r>
          <a:r>
            <a:rPr lang="en-US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s…</a:t>
          </a:r>
          <a:endParaRPr lang="ru-RU" sz="2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B0801E-BCA9-452C-9850-2778348C9358}" type="parTrans" cxnId="{D4CCD73B-80D7-4020-B2D2-DEDB91868AEE}">
      <dgm:prSet/>
      <dgm:spPr/>
      <dgm:t>
        <a:bodyPr/>
        <a:lstStyle/>
        <a:p>
          <a:endParaRPr lang="ru-RU"/>
        </a:p>
      </dgm:t>
    </dgm:pt>
    <dgm:pt modelId="{DE9750FD-46E6-42C7-A333-634FC6FC9354}" type="sibTrans" cxnId="{D4CCD73B-80D7-4020-B2D2-DEDB91868AEE}">
      <dgm:prSet/>
      <dgm:spPr/>
      <dgm:t>
        <a:bodyPr/>
        <a:lstStyle/>
        <a:p>
          <a:endParaRPr lang="ru-RU"/>
        </a:p>
      </dgm:t>
    </dgm:pt>
    <dgm:pt modelId="{5C29DD3C-17C0-40F0-A54E-2CDB9005F016}">
      <dgm:prSet phldrT="[Текст]" custT="1"/>
      <dgm:spPr/>
      <dgm:t>
        <a:bodyPr/>
        <a:lstStyle/>
        <a:p>
          <a:r>
            <a: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He </a:t>
          </a:r>
          <a:r>
            <a: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wa</a:t>
          </a:r>
          <a:r>
            <a: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s…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5B050F-D499-4254-8AF5-ECDBD7208A0F}" type="sibTrans" cxnId="{6B995359-E0FF-4072-9834-209565CBBB79}">
      <dgm:prSet/>
      <dgm:spPr/>
      <dgm:t>
        <a:bodyPr/>
        <a:lstStyle/>
        <a:p>
          <a:endParaRPr lang="ru-RU"/>
        </a:p>
      </dgm:t>
    </dgm:pt>
    <dgm:pt modelId="{0A5B9C2B-47AA-41F2-9483-3C7ED2393888}" type="parTrans" cxnId="{6B995359-E0FF-4072-9834-209565CBBB79}">
      <dgm:prSet/>
      <dgm:spPr/>
      <dgm:t>
        <a:bodyPr/>
        <a:lstStyle/>
        <a:p>
          <a:endParaRPr lang="ru-RU"/>
        </a:p>
      </dgm:t>
    </dgm:pt>
    <dgm:pt modelId="{05EE5BC2-809B-4F68-9CF7-3487A4A5DF99}">
      <dgm:prSet/>
      <dgm:spPr/>
      <dgm:t>
        <a:bodyPr/>
        <a:lstStyle/>
        <a:p>
          <a:endParaRPr lang="ru-RU" dirty="0"/>
        </a:p>
      </dgm:t>
    </dgm:pt>
    <dgm:pt modelId="{0DF8B466-BAA9-4F6B-8F68-DD9E56CFC44F}" type="parTrans" cxnId="{6AC71C6F-BD05-42CC-9083-05AA28AC04C1}">
      <dgm:prSet/>
      <dgm:spPr/>
      <dgm:t>
        <a:bodyPr/>
        <a:lstStyle/>
        <a:p>
          <a:endParaRPr lang="ru-RU"/>
        </a:p>
      </dgm:t>
    </dgm:pt>
    <dgm:pt modelId="{F9930E74-573E-4DEB-AA8E-F95D10F9859D}" type="sibTrans" cxnId="{6AC71C6F-BD05-42CC-9083-05AA28AC04C1}">
      <dgm:prSet/>
      <dgm:spPr/>
      <dgm:t>
        <a:bodyPr/>
        <a:lstStyle/>
        <a:p>
          <a:endParaRPr lang="ru-RU"/>
        </a:p>
      </dgm:t>
    </dgm:pt>
    <dgm:pt modelId="{29A0B219-30F4-487A-9C33-BB81AACA46FB}">
      <dgm:prSet/>
      <dgm:spPr/>
      <dgm:t>
        <a:bodyPr/>
        <a:lstStyle/>
        <a:p>
          <a:endParaRPr lang="ru-RU"/>
        </a:p>
      </dgm:t>
    </dgm:pt>
    <dgm:pt modelId="{9805C660-6690-4CEC-9471-DA1049EC676A}" type="parTrans" cxnId="{1302ABEE-1165-4B0C-9B00-F5AA4CF05D0A}">
      <dgm:prSet/>
      <dgm:spPr/>
      <dgm:t>
        <a:bodyPr/>
        <a:lstStyle/>
        <a:p>
          <a:endParaRPr lang="ru-RU"/>
        </a:p>
      </dgm:t>
    </dgm:pt>
    <dgm:pt modelId="{E267EF61-C3B1-4A0A-AAE2-68B8FF92EA8F}" type="sibTrans" cxnId="{1302ABEE-1165-4B0C-9B00-F5AA4CF05D0A}">
      <dgm:prSet/>
      <dgm:spPr/>
      <dgm:t>
        <a:bodyPr/>
        <a:lstStyle/>
        <a:p>
          <a:endParaRPr lang="ru-RU"/>
        </a:p>
      </dgm:t>
    </dgm:pt>
    <dgm:pt modelId="{E659419E-DC9E-4893-BA45-106A619E3FC3}" type="pres">
      <dgm:prSet presAssocID="{58FA458A-2618-4665-ACC6-ACD399C3862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825150-655A-47A6-9E4E-56154BD5F432}" type="pres">
      <dgm:prSet presAssocID="{58FA458A-2618-4665-ACC6-ACD399C3862D}" presName="dummyMaxCanvas" presStyleCnt="0">
        <dgm:presLayoutVars/>
      </dgm:prSet>
      <dgm:spPr/>
    </dgm:pt>
    <dgm:pt modelId="{CFF23046-CE15-4A61-A5CB-78EB042E4F22}" type="pres">
      <dgm:prSet presAssocID="{58FA458A-2618-4665-ACC6-ACD399C3862D}" presName="FiveNodes_1" presStyleLbl="node1" presStyleIdx="0" presStyleCnt="5" custLinFactNeighborX="224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659F8E-18FD-49B0-86DF-A418AA18ED46}" type="pres">
      <dgm:prSet presAssocID="{58FA458A-2618-4665-ACC6-ACD399C3862D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0961BB-720E-46BB-AA3B-B255E83AEBDD}" type="pres">
      <dgm:prSet presAssocID="{58FA458A-2618-4665-ACC6-ACD399C3862D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012F1B-84EC-4C74-B583-3525D514CF6D}" type="pres">
      <dgm:prSet presAssocID="{58FA458A-2618-4665-ACC6-ACD399C3862D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A55851-6AA0-4D83-B151-F2656AC341D5}" type="pres">
      <dgm:prSet presAssocID="{58FA458A-2618-4665-ACC6-ACD399C3862D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3BA457-B6AE-44EF-BEBF-2363DC71C752}" type="pres">
      <dgm:prSet presAssocID="{58FA458A-2618-4665-ACC6-ACD399C3862D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566470-20CA-47DF-9856-602FA072BC7A}" type="pres">
      <dgm:prSet presAssocID="{58FA458A-2618-4665-ACC6-ACD399C3862D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B449E9-D4CF-4871-9F7D-FC7564EF09BB}" type="pres">
      <dgm:prSet presAssocID="{58FA458A-2618-4665-ACC6-ACD399C3862D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087624-EB61-4989-9EC1-AD1BA388FA4C}" type="pres">
      <dgm:prSet presAssocID="{58FA458A-2618-4665-ACC6-ACD399C3862D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096F78-0C55-4C24-A422-B4627F34DD20}" type="pres">
      <dgm:prSet presAssocID="{58FA458A-2618-4665-ACC6-ACD399C3862D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198BF-963E-44C5-8D4B-6C4AAE61AD05}" type="pres">
      <dgm:prSet presAssocID="{58FA458A-2618-4665-ACC6-ACD399C3862D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96F4F1-2F54-4232-AAF8-47F09A430903}" type="pres">
      <dgm:prSet presAssocID="{58FA458A-2618-4665-ACC6-ACD399C3862D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FB0A2B-A91D-4C85-8D69-522D595B89BC}" type="pres">
      <dgm:prSet presAssocID="{58FA458A-2618-4665-ACC6-ACD399C3862D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201ACD-1DFF-48EF-810D-E7FDAD1024D8}" type="pres">
      <dgm:prSet presAssocID="{58FA458A-2618-4665-ACC6-ACD399C3862D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8EDE75-3721-4DAC-8939-BED22E755220}" srcId="{58FA458A-2618-4665-ACC6-ACD399C3862D}" destId="{5A53A65B-1C39-473B-ACF6-77B9C9D56FBA}" srcOrd="5" destOrd="0" parTransId="{6CACD23D-ECDC-4C64-9DAE-EAFC0299D009}" sibTransId="{B4280FD2-8B85-419D-A79F-830FC647A198}"/>
    <dgm:cxn modelId="{EC4DE615-C91C-4ECE-85A9-F870B357A904}" type="presOf" srcId="{58FA458A-2618-4665-ACC6-ACD399C3862D}" destId="{E659419E-DC9E-4893-BA45-106A619E3FC3}" srcOrd="0" destOrd="0" presId="urn:microsoft.com/office/officeart/2005/8/layout/vProcess5"/>
    <dgm:cxn modelId="{CE9F30A4-1BB3-4108-A679-9B1322F129EC}" srcId="{58FA458A-2618-4665-ACC6-ACD399C3862D}" destId="{B609A9F0-BF9C-4995-9517-CBD04DF30C82}" srcOrd="0" destOrd="0" parTransId="{3D808A62-87C3-4EB0-932D-0177DCEB900E}" sibTransId="{B7AC7C41-F701-4B87-AA87-D7B20DEB7372}"/>
    <dgm:cxn modelId="{6AC71C6F-BD05-42CC-9083-05AA28AC04C1}" srcId="{58FA458A-2618-4665-ACC6-ACD399C3862D}" destId="{05EE5BC2-809B-4F68-9CF7-3487A4A5DF99}" srcOrd="1" destOrd="0" parTransId="{0DF8B466-BAA9-4F6B-8F68-DD9E56CFC44F}" sibTransId="{F9930E74-573E-4DEB-AA8E-F95D10F9859D}"/>
    <dgm:cxn modelId="{0FC5EB3F-F5FA-4849-9F96-AD6B246B414D}" type="presOf" srcId="{25D7235C-27EC-4043-B242-A9995F7C44C8}" destId="{D1012F1B-84EC-4C74-B583-3525D514CF6D}" srcOrd="0" destOrd="0" presId="urn:microsoft.com/office/officeart/2005/8/layout/vProcess5"/>
    <dgm:cxn modelId="{ECDEC315-AFDA-47F9-9213-00B04983A4EF}" type="presOf" srcId="{4A5B050F-D499-4254-8AF5-ECDBD7208A0F}" destId="{30B449E9-D4CF-4871-9F7D-FC7564EF09BB}" srcOrd="0" destOrd="0" presId="urn:microsoft.com/office/officeart/2005/8/layout/vProcess5"/>
    <dgm:cxn modelId="{54961377-39E9-451D-8E6B-2FEDBDB88D36}" type="presOf" srcId="{B609A9F0-BF9C-4995-9517-CBD04DF30C82}" destId="{5D096F78-0C55-4C24-A422-B4627F34DD20}" srcOrd="1" destOrd="0" presId="urn:microsoft.com/office/officeart/2005/8/layout/vProcess5"/>
    <dgm:cxn modelId="{1302ABEE-1165-4B0C-9B00-F5AA4CF05D0A}" srcId="{58FA458A-2618-4665-ACC6-ACD399C3862D}" destId="{29A0B219-30F4-487A-9C33-BB81AACA46FB}" srcOrd="6" destOrd="0" parTransId="{9805C660-6690-4CEC-9471-DA1049EC676A}" sibTransId="{E267EF61-C3B1-4A0A-AAE2-68B8FF92EA8F}"/>
    <dgm:cxn modelId="{535CC40C-5AA6-4F3C-9442-51B5BB1C27EA}" type="presOf" srcId="{1E141AA9-F483-4032-960A-C0118A69508F}" destId="{0F087624-EB61-4989-9EC1-AD1BA388FA4C}" srcOrd="0" destOrd="0" presId="urn:microsoft.com/office/officeart/2005/8/layout/vProcess5"/>
    <dgm:cxn modelId="{FA18C522-4DB3-4265-8406-FB0321B4B99F}" type="presOf" srcId="{B7AC7C41-F701-4B87-AA87-D7B20DEB7372}" destId="{3D3BA457-B6AE-44EF-BEBF-2363DC71C752}" srcOrd="0" destOrd="0" presId="urn:microsoft.com/office/officeart/2005/8/layout/vProcess5"/>
    <dgm:cxn modelId="{32C21E2C-575A-4023-9870-02FCC16DD4F7}" type="presOf" srcId="{5C29DD3C-17C0-40F0-A54E-2CDB9005F016}" destId="{300961BB-720E-46BB-AA3B-B255E83AEBDD}" srcOrd="0" destOrd="0" presId="urn:microsoft.com/office/officeart/2005/8/layout/vProcess5"/>
    <dgm:cxn modelId="{587482DD-A7DD-4CE9-BB8F-DC384CA3B8F6}" type="presOf" srcId="{05EE5BC2-809B-4F68-9CF7-3487A4A5DF99}" destId="{D9659F8E-18FD-49B0-86DF-A418AA18ED46}" srcOrd="0" destOrd="0" presId="urn:microsoft.com/office/officeart/2005/8/layout/vProcess5"/>
    <dgm:cxn modelId="{6B995359-E0FF-4072-9834-209565CBBB79}" srcId="{58FA458A-2618-4665-ACC6-ACD399C3862D}" destId="{5C29DD3C-17C0-40F0-A54E-2CDB9005F016}" srcOrd="2" destOrd="0" parTransId="{0A5B9C2B-47AA-41F2-9483-3C7ED2393888}" sibTransId="{4A5B050F-D499-4254-8AF5-ECDBD7208A0F}"/>
    <dgm:cxn modelId="{2F8C36CD-45CE-4AE3-9F8E-FD409E4BE9C2}" srcId="{58FA458A-2618-4665-ACC6-ACD399C3862D}" destId="{25D7235C-27EC-4043-B242-A9995F7C44C8}" srcOrd="3" destOrd="0" parTransId="{6585817F-9EB3-4234-BD26-911C9CD095DE}" sibTransId="{1E141AA9-F483-4032-960A-C0118A69508F}"/>
    <dgm:cxn modelId="{812BB7DC-C980-4CB3-836C-E551745150FB}" type="presOf" srcId="{B609A9F0-BF9C-4995-9517-CBD04DF30C82}" destId="{CFF23046-CE15-4A61-A5CB-78EB042E4F22}" srcOrd="0" destOrd="0" presId="urn:microsoft.com/office/officeart/2005/8/layout/vProcess5"/>
    <dgm:cxn modelId="{44BE34D8-3F8B-4BAC-BAD7-40A124A7F653}" type="presOf" srcId="{5C29DD3C-17C0-40F0-A54E-2CDB9005F016}" destId="{3A96F4F1-2F54-4232-AAF8-47F09A430903}" srcOrd="1" destOrd="0" presId="urn:microsoft.com/office/officeart/2005/8/layout/vProcess5"/>
    <dgm:cxn modelId="{921C80B2-C60A-4E37-ACCA-54892D9C2727}" type="presOf" srcId="{25D7235C-27EC-4043-B242-A9995F7C44C8}" destId="{A6FB0A2B-A91D-4C85-8D69-522D595B89BC}" srcOrd="1" destOrd="0" presId="urn:microsoft.com/office/officeart/2005/8/layout/vProcess5"/>
    <dgm:cxn modelId="{7A3E811A-4AE3-40DF-849D-E00F925103F2}" type="presOf" srcId="{F2CF5002-3599-4FE4-AC8B-0A300B34A458}" destId="{7D201ACD-1DFF-48EF-810D-E7FDAD1024D8}" srcOrd="1" destOrd="0" presId="urn:microsoft.com/office/officeart/2005/8/layout/vProcess5"/>
    <dgm:cxn modelId="{5A0FA149-8DB7-4172-AFC6-7ADD69D96B4A}" type="presOf" srcId="{05EE5BC2-809B-4F68-9CF7-3487A4A5DF99}" destId="{4CD198BF-963E-44C5-8D4B-6C4AAE61AD05}" srcOrd="1" destOrd="0" presId="urn:microsoft.com/office/officeart/2005/8/layout/vProcess5"/>
    <dgm:cxn modelId="{D4CCD73B-80D7-4020-B2D2-DEDB91868AEE}" srcId="{58FA458A-2618-4665-ACC6-ACD399C3862D}" destId="{F2CF5002-3599-4FE4-AC8B-0A300B34A458}" srcOrd="4" destOrd="0" parTransId="{0FB0801E-BCA9-452C-9850-2778348C9358}" sibTransId="{DE9750FD-46E6-42C7-A333-634FC6FC9354}"/>
    <dgm:cxn modelId="{D6EE3EC0-FEE2-4351-8237-138E98BBF7AA}" type="presOf" srcId="{F9930E74-573E-4DEB-AA8E-F95D10F9859D}" destId="{99566470-20CA-47DF-9856-602FA072BC7A}" srcOrd="0" destOrd="0" presId="urn:microsoft.com/office/officeart/2005/8/layout/vProcess5"/>
    <dgm:cxn modelId="{86A7F098-9663-4169-B5B5-6F9F5EA3D778}" type="presOf" srcId="{F2CF5002-3599-4FE4-AC8B-0A300B34A458}" destId="{77A55851-6AA0-4D83-B151-F2656AC341D5}" srcOrd="0" destOrd="0" presId="urn:microsoft.com/office/officeart/2005/8/layout/vProcess5"/>
    <dgm:cxn modelId="{280C57A2-EEAE-447D-9105-B832F4A13718}" type="presParOf" srcId="{E659419E-DC9E-4893-BA45-106A619E3FC3}" destId="{4C825150-655A-47A6-9E4E-56154BD5F432}" srcOrd="0" destOrd="0" presId="urn:microsoft.com/office/officeart/2005/8/layout/vProcess5"/>
    <dgm:cxn modelId="{0B84D215-5EA2-48F1-AC50-E0E2CF4CDC81}" type="presParOf" srcId="{E659419E-DC9E-4893-BA45-106A619E3FC3}" destId="{CFF23046-CE15-4A61-A5CB-78EB042E4F22}" srcOrd="1" destOrd="0" presId="urn:microsoft.com/office/officeart/2005/8/layout/vProcess5"/>
    <dgm:cxn modelId="{47D218D1-A294-4D53-A353-92906C14A32D}" type="presParOf" srcId="{E659419E-DC9E-4893-BA45-106A619E3FC3}" destId="{D9659F8E-18FD-49B0-86DF-A418AA18ED46}" srcOrd="2" destOrd="0" presId="urn:microsoft.com/office/officeart/2005/8/layout/vProcess5"/>
    <dgm:cxn modelId="{A035EC64-A734-494D-A634-C720A262FBC7}" type="presParOf" srcId="{E659419E-DC9E-4893-BA45-106A619E3FC3}" destId="{300961BB-720E-46BB-AA3B-B255E83AEBDD}" srcOrd="3" destOrd="0" presId="urn:microsoft.com/office/officeart/2005/8/layout/vProcess5"/>
    <dgm:cxn modelId="{A1560E61-9815-4D83-89BF-CEC5A8521C5B}" type="presParOf" srcId="{E659419E-DC9E-4893-BA45-106A619E3FC3}" destId="{D1012F1B-84EC-4C74-B583-3525D514CF6D}" srcOrd="4" destOrd="0" presId="urn:microsoft.com/office/officeart/2005/8/layout/vProcess5"/>
    <dgm:cxn modelId="{6E0B7841-D227-4FAF-A7BB-B49F0F4C544D}" type="presParOf" srcId="{E659419E-DC9E-4893-BA45-106A619E3FC3}" destId="{77A55851-6AA0-4D83-B151-F2656AC341D5}" srcOrd="5" destOrd="0" presId="urn:microsoft.com/office/officeart/2005/8/layout/vProcess5"/>
    <dgm:cxn modelId="{AAB64B98-637C-448D-9806-EA0FDF0AA3FD}" type="presParOf" srcId="{E659419E-DC9E-4893-BA45-106A619E3FC3}" destId="{3D3BA457-B6AE-44EF-BEBF-2363DC71C752}" srcOrd="6" destOrd="0" presId="urn:microsoft.com/office/officeart/2005/8/layout/vProcess5"/>
    <dgm:cxn modelId="{59163206-72A1-48C4-9829-0AEC0853904C}" type="presParOf" srcId="{E659419E-DC9E-4893-BA45-106A619E3FC3}" destId="{99566470-20CA-47DF-9856-602FA072BC7A}" srcOrd="7" destOrd="0" presId="urn:microsoft.com/office/officeart/2005/8/layout/vProcess5"/>
    <dgm:cxn modelId="{19C70E9F-705C-4888-8DCC-73B4BE04C661}" type="presParOf" srcId="{E659419E-DC9E-4893-BA45-106A619E3FC3}" destId="{30B449E9-D4CF-4871-9F7D-FC7564EF09BB}" srcOrd="8" destOrd="0" presId="urn:microsoft.com/office/officeart/2005/8/layout/vProcess5"/>
    <dgm:cxn modelId="{E172E7CC-0854-4E03-976A-F6CB24BE8CF8}" type="presParOf" srcId="{E659419E-DC9E-4893-BA45-106A619E3FC3}" destId="{0F087624-EB61-4989-9EC1-AD1BA388FA4C}" srcOrd="9" destOrd="0" presId="urn:microsoft.com/office/officeart/2005/8/layout/vProcess5"/>
    <dgm:cxn modelId="{CB3FB729-A2FA-4E3F-A6A7-7BBB573F2E69}" type="presParOf" srcId="{E659419E-DC9E-4893-BA45-106A619E3FC3}" destId="{5D096F78-0C55-4C24-A422-B4627F34DD20}" srcOrd="10" destOrd="0" presId="urn:microsoft.com/office/officeart/2005/8/layout/vProcess5"/>
    <dgm:cxn modelId="{C923D157-9D45-4F3F-AB5E-1F894C344820}" type="presParOf" srcId="{E659419E-DC9E-4893-BA45-106A619E3FC3}" destId="{4CD198BF-963E-44C5-8D4B-6C4AAE61AD05}" srcOrd="11" destOrd="0" presId="urn:microsoft.com/office/officeart/2005/8/layout/vProcess5"/>
    <dgm:cxn modelId="{CE1CD466-167A-4E67-A51D-59D369074DED}" type="presParOf" srcId="{E659419E-DC9E-4893-BA45-106A619E3FC3}" destId="{3A96F4F1-2F54-4232-AAF8-47F09A430903}" srcOrd="12" destOrd="0" presId="urn:microsoft.com/office/officeart/2005/8/layout/vProcess5"/>
    <dgm:cxn modelId="{7AF60984-93BB-4B05-833C-EB019D05DE1A}" type="presParOf" srcId="{E659419E-DC9E-4893-BA45-106A619E3FC3}" destId="{A6FB0A2B-A91D-4C85-8D69-522D595B89BC}" srcOrd="13" destOrd="0" presId="urn:microsoft.com/office/officeart/2005/8/layout/vProcess5"/>
    <dgm:cxn modelId="{E9C1F6BE-6DA9-49C7-B62C-DA011ACF8E5F}" type="presParOf" srcId="{E659419E-DC9E-4893-BA45-106A619E3FC3}" destId="{7D201ACD-1DFF-48EF-810D-E7FDAD1024D8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FD93B7A-3D66-4D3D-91D8-3DB6555377D3}" type="doc">
      <dgm:prSet loTypeId="urn:microsoft.com/office/officeart/2005/8/layout/cycle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FB9291E-9529-4EFC-8190-F814D2E750A5}">
      <dgm:prSet phldrT="[Текст]"/>
      <dgm:spPr/>
      <dgm:t>
        <a:bodyPr/>
        <a:lstStyle/>
        <a:p>
          <a:r>
            <a:rPr lang="en-US" dirty="0" err="1" smtClean="0"/>
            <a:t>Wr</a:t>
          </a:r>
          <a:endParaRPr lang="ru-RU" dirty="0"/>
        </a:p>
      </dgm:t>
    </dgm:pt>
    <dgm:pt modelId="{85B984D3-B1E0-4A9F-9F45-9FDBD1AD641E}" type="parTrans" cxnId="{8DEAD24A-F1D1-4518-8806-4BC1F5992848}">
      <dgm:prSet/>
      <dgm:spPr/>
      <dgm:t>
        <a:bodyPr/>
        <a:lstStyle/>
        <a:p>
          <a:endParaRPr lang="ru-RU"/>
        </a:p>
      </dgm:t>
    </dgm:pt>
    <dgm:pt modelId="{E615CBDD-A406-47CF-B7B3-7EA7266783F7}" type="sibTrans" cxnId="{8DEAD24A-F1D1-4518-8806-4BC1F5992848}">
      <dgm:prSet/>
      <dgm:spPr/>
      <dgm:t>
        <a:bodyPr/>
        <a:lstStyle/>
        <a:p>
          <a:endParaRPr lang="ru-RU"/>
        </a:p>
      </dgm:t>
    </dgm:pt>
    <dgm:pt modelId="{D6EA8FEB-4889-4159-9BA7-D77E8BCB6C3A}">
      <dgm:prSet phldrT="[Текст]" custT="1"/>
      <dgm:spPr/>
      <dgm:t>
        <a:bodyPr/>
        <a:lstStyle/>
        <a:p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0AB19E-CC1E-4254-9838-60DCC9B2B550}" type="parTrans" cxnId="{B8DEE23A-BDA3-4586-9137-D7AA0948B24D}">
      <dgm:prSet/>
      <dgm:spPr/>
      <dgm:t>
        <a:bodyPr/>
        <a:lstStyle/>
        <a:p>
          <a:endParaRPr lang="ru-RU"/>
        </a:p>
      </dgm:t>
    </dgm:pt>
    <dgm:pt modelId="{B1BD640B-5F92-4A58-988C-30B69829270A}" type="sibTrans" cxnId="{B8DEE23A-BDA3-4586-9137-D7AA0948B24D}">
      <dgm:prSet/>
      <dgm:spPr/>
      <dgm:t>
        <a:bodyPr/>
        <a:lstStyle/>
        <a:p>
          <a:endParaRPr lang="ru-RU"/>
        </a:p>
      </dgm:t>
    </dgm:pt>
    <dgm:pt modelId="{1184138F-D319-4B01-8771-FC275872B26A}">
      <dgm:prSet phldrT="[Текст]"/>
      <dgm:spPr/>
      <dgm:t>
        <a:bodyPr/>
        <a:lstStyle/>
        <a:p>
          <a:endParaRPr lang="ru-RU" dirty="0"/>
        </a:p>
      </dgm:t>
    </dgm:pt>
    <dgm:pt modelId="{303A4893-71C8-4B28-9886-4240CE4571E3}" type="parTrans" cxnId="{F97DA3F2-4582-4110-9C93-81370003A1E4}">
      <dgm:prSet/>
      <dgm:spPr/>
      <dgm:t>
        <a:bodyPr/>
        <a:lstStyle/>
        <a:p>
          <a:endParaRPr lang="ru-RU"/>
        </a:p>
      </dgm:t>
    </dgm:pt>
    <dgm:pt modelId="{AEBFE0CC-AD04-40EA-B60E-D8434913BF35}" type="sibTrans" cxnId="{F97DA3F2-4582-4110-9C93-81370003A1E4}">
      <dgm:prSet/>
      <dgm:spPr/>
      <dgm:t>
        <a:bodyPr/>
        <a:lstStyle/>
        <a:p>
          <a:endParaRPr lang="ru-RU"/>
        </a:p>
      </dgm:t>
    </dgm:pt>
    <dgm:pt modelId="{997F91E2-2C24-474B-A1C2-0E03D69C849B}">
      <dgm:prSet/>
      <dgm:spPr/>
      <dgm:t>
        <a:bodyPr/>
        <a:lstStyle/>
        <a:p>
          <a:endParaRPr lang="ru-RU" dirty="0"/>
        </a:p>
      </dgm:t>
    </dgm:pt>
    <dgm:pt modelId="{EC1165C2-CD04-4E8A-A23C-7B41355D953F}" type="parTrans" cxnId="{FE140DC7-8801-4BA8-A40C-A32453A61EB1}">
      <dgm:prSet/>
      <dgm:spPr/>
      <dgm:t>
        <a:bodyPr/>
        <a:lstStyle/>
        <a:p>
          <a:endParaRPr lang="ru-RU"/>
        </a:p>
      </dgm:t>
    </dgm:pt>
    <dgm:pt modelId="{0BAAD132-DDDB-441D-849A-08BC18BF70B5}" type="sibTrans" cxnId="{FE140DC7-8801-4BA8-A40C-A32453A61EB1}">
      <dgm:prSet/>
      <dgm:spPr/>
      <dgm:t>
        <a:bodyPr/>
        <a:lstStyle/>
        <a:p>
          <a:endParaRPr lang="ru-RU"/>
        </a:p>
      </dgm:t>
    </dgm:pt>
    <dgm:pt modelId="{C4781C49-5A78-4376-ABB9-D61D07233DA6}">
      <dgm:prSet/>
      <dgm:spPr/>
      <dgm:t>
        <a:bodyPr/>
        <a:lstStyle/>
        <a:p>
          <a:endParaRPr lang="ru-RU" dirty="0"/>
        </a:p>
      </dgm:t>
    </dgm:pt>
    <dgm:pt modelId="{ACEAFE16-2D3C-4823-8447-528FE98AF7C8}" type="parTrans" cxnId="{8922DC2B-ED02-4A7E-A54A-E582D56D2444}">
      <dgm:prSet/>
      <dgm:spPr/>
      <dgm:t>
        <a:bodyPr/>
        <a:lstStyle/>
        <a:p>
          <a:endParaRPr lang="ru-RU"/>
        </a:p>
      </dgm:t>
    </dgm:pt>
    <dgm:pt modelId="{723338C9-9CBF-4578-B4D6-A6AF1E67E64D}" type="sibTrans" cxnId="{8922DC2B-ED02-4A7E-A54A-E582D56D2444}">
      <dgm:prSet/>
      <dgm:spPr/>
      <dgm:t>
        <a:bodyPr/>
        <a:lstStyle/>
        <a:p>
          <a:endParaRPr lang="ru-RU"/>
        </a:p>
      </dgm:t>
    </dgm:pt>
    <dgm:pt modelId="{A3E51619-1BC6-4849-9AE1-939FEF7A408C}" type="pres">
      <dgm:prSet presAssocID="{8FD93B7A-3D66-4D3D-91D8-3DB6555377D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E67793-CE42-4463-8020-0CDCC2F47820}" type="pres">
      <dgm:prSet presAssocID="{4FB9291E-9529-4EFC-8190-F814D2E750A5}" presName="node" presStyleLbl="node1" presStyleIdx="0" presStyleCnt="5" custScaleX="118012" custScaleY="77063" custRadScaleRad="93578" custRadScaleInc="-1324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D0904-FDC0-44F8-8136-F6A74EC5D98E}" type="pres">
      <dgm:prSet presAssocID="{4FB9291E-9529-4EFC-8190-F814D2E750A5}" presName="spNode" presStyleCnt="0"/>
      <dgm:spPr/>
    </dgm:pt>
    <dgm:pt modelId="{1D9A6675-29DF-4091-AC7B-D4D5DF5B4BC2}" type="pres">
      <dgm:prSet presAssocID="{E615CBDD-A406-47CF-B7B3-7EA7266783F7}" presName="sibTrans" presStyleLbl="sibTrans1D1" presStyleIdx="0" presStyleCnt="5"/>
      <dgm:spPr/>
      <dgm:t>
        <a:bodyPr/>
        <a:lstStyle/>
        <a:p>
          <a:endParaRPr lang="ru-RU"/>
        </a:p>
      </dgm:t>
    </dgm:pt>
    <dgm:pt modelId="{4534C24E-50B6-438C-9DBF-CC5A9CBED639}" type="pres">
      <dgm:prSet presAssocID="{D6EA8FEB-4889-4159-9BA7-D77E8BCB6C3A}" presName="node" presStyleLbl="node1" presStyleIdx="1" presStyleCnt="5" custScaleX="120071" custScaleY="84128" custRadScaleRad="109844" custRadScaleInc="-44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9B358E-8D2A-4EC4-9D3B-002E4681834D}" type="pres">
      <dgm:prSet presAssocID="{D6EA8FEB-4889-4159-9BA7-D77E8BCB6C3A}" presName="spNode" presStyleCnt="0"/>
      <dgm:spPr/>
    </dgm:pt>
    <dgm:pt modelId="{1AD9843E-608D-40FD-894C-D0474337F0A5}" type="pres">
      <dgm:prSet presAssocID="{B1BD640B-5F92-4A58-988C-30B69829270A}" presName="sibTrans" presStyleLbl="sibTrans1D1" presStyleIdx="1" presStyleCnt="5"/>
      <dgm:spPr/>
      <dgm:t>
        <a:bodyPr/>
        <a:lstStyle/>
        <a:p>
          <a:endParaRPr lang="ru-RU"/>
        </a:p>
      </dgm:t>
    </dgm:pt>
    <dgm:pt modelId="{524DE020-8977-4164-A109-19A700628615}" type="pres">
      <dgm:prSet presAssocID="{1184138F-D319-4B01-8771-FC275872B26A}" presName="node" presStyleLbl="node1" presStyleIdx="2" presStyleCnt="5" custScaleX="112894" custScaleY="89164" custRadScaleRad="127487" custRadScaleInc="-1759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475C5B-FD22-47E4-89AF-05A71A8580EB}" type="pres">
      <dgm:prSet presAssocID="{1184138F-D319-4B01-8771-FC275872B26A}" presName="spNode" presStyleCnt="0"/>
      <dgm:spPr/>
    </dgm:pt>
    <dgm:pt modelId="{2D50277E-87A6-4AB6-AFBA-6F26EDD4D3CE}" type="pres">
      <dgm:prSet presAssocID="{AEBFE0CC-AD04-40EA-B60E-D8434913BF35}" presName="sibTrans" presStyleLbl="sibTrans1D1" presStyleIdx="2" presStyleCnt="5"/>
      <dgm:spPr/>
      <dgm:t>
        <a:bodyPr/>
        <a:lstStyle/>
        <a:p>
          <a:endParaRPr lang="ru-RU"/>
        </a:p>
      </dgm:t>
    </dgm:pt>
    <dgm:pt modelId="{EB1FCAE2-BC23-4E9A-BFE2-A625AEEAD7E2}" type="pres">
      <dgm:prSet presAssocID="{997F91E2-2C24-474B-A1C2-0E03D69C849B}" presName="node" presStyleLbl="node1" presStyleIdx="3" presStyleCnt="5" custScaleX="113014" custScaleY="79877" custRadScaleRad="80615" custRadScaleInc="-1758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BF0E00-BE10-40E5-8973-549B76EB58B6}" type="pres">
      <dgm:prSet presAssocID="{997F91E2-2C24-474B-A1C2-0E03D69C849B}" presName="spNode" presStyleCnt="0"/>
      <dgm:spPr/>
    </dgm:pt>
    <dgm:pt modelId="{EFD20757-1B8E-44AE-9E1E-502053A3250F}" type="pres">
      <dgm:prSet presAssocID="{0BAAD132-DDDB-441D-849A-08BC18BF70B5}" presName="sibTrans" presStyleLbl="sibTrans1D1" presStyleIdx="3" presStyleCnt="5"/>
      <dgm:spPr/>
      <dgm:t>
        <a:bodyPr/>
        <a:lstStyle/>
        <a:p>
          <a:endParaRPr lang="ru-RU"/>
        </a:p>
      </dgm:t>
    </dgm:pt>
    <dgm:pt modelId="{D25D42E7-CB7A-44FE-B302-D58D73053A24}" type="pres">
      <dgm:prSet presAssocID="{C4781C49-5A78-4376-ABB9-D61D07233DA6}" presName="node" presStyleLbl="node1" presStyleIdx="4" presStyleCnt="5" custScaleX="115126" custScaleY="89122" custRadScaleRad="106686" custRadScaleInc="-106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B03D41-0B34-4349-A334-F50026A4343D}" type="pres">
      <dgm:prSet presAssocID="{C4781C49-5A78-4376-ABB9-D61D07233DA6}" presName="spNode" presStyleCnt="0"/>
      <dgm:spPr/>
    </dgm:pt>
    <dgm:pt modelId="{87A7E875-D880-4D19-B8C9-4C7184DBF544}" type="pres">
      <dgm:prSet presAssocID="{723338C9-9CBF-4578-B4D6-A6AF1E67E64D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F97DA3F2-4582-4110-9C93-81370003A1E4}" srcId="{8FD93B7A-3D66-4D3D-91D8-3DB6555377D3}" destId="{1184138F-D319-4B01-8771-FC275872B26A}" srcOrd="2" destOrd="0" parTransId="{303A4893-71C8-4B28-9886-4240CE4571E3}" sibTransId="{AEBFE0CC-AD04-40EA-B60E-D8434913BF35}"/>
    <dgm:cxn modelId="{8922DC2B-ED02-4A7E-A54A-E582D56D2444}" srcId="{8FD93B7A-3D66-4D3D-91D8-3DB6555377D3}" destId="{C4781C49-5A78-4376-ABB9-D61D07233DA6}" srcOrd="4" destOrd="0" parTransId="{ACEAFE16-2D3C-4823-8447-528FE98AF7C8}" sibTransId="{723338C9-9CBF-4578-B4D6-A6AF1E67E64D}"/>
    <dgm:cxn modelId="{47B2D3B6-6922-4F2F-BD35-8E651C326386}" type="presOf" srcId="{C4781C49-5A78-4376-ABB9-D61D07233DA6}" destId="{D25D42E7-CB7A-44FE-B302-D58D73053A24}" srcOrd="0" destOrd="0" presId="urn:microsoft.com/office/officeart/2005/8/layout/cycle5"/>
    <dgm:cxn modelId="{B8DEE23A-BDA3-4586-9137-D7AA0948B24D}" srcId="{8FD93B7A-3D66-4D3D-91D8-3DB6555377D3}" destId="{D6EA8FEB-4889-4159-9BA7-D77E8BCB6C3A}" srcOrd="1" destOrd="0" parTransId="{3C0AB19E-CC1E-4254-9838-60DCC9B2B550}" sibTransId="{B1BD640B-5F92-4A58-988C-30B69829270A}"/>
    <dgm:cxn modelId="{3CFAF74A-386F-472E-96CD-4215266901C8}" type="presOf" srcId="{723338C9-9CBF-4578-B4D6-A6AF1E67E64D}" destId="{87A7E875-D880-4D19-B8C9-4C7184DBF544}" srcOrd="0" destOrd="0" presId="urn:microsoft.com/office/officeart/2005/8/layout/cycle5"/>
    <dgm:cxn modelId="{EA1CAF64-B94B-45F7-806F-3CA27308E825}" type="presOf" srcId="{4FB9291E-9529-4EFC-8190-F814D2E750A5}" destId="{31E67793-CE42-4463-8020-0CDCC2F47820}" srcOrd="0" destOrd="0" presId="urn:microsoft.com/office/officeart/2005/8/layout/cycle5"/>
    <dgm:cxn modelId="{B8F764FC-B9E4-4D7E-BEEB-D78F1F44F421}" type="presOf" srcId="{D6EA8FEB-4889-4159-9BA7-D77E8BCB6C3A}" destId="{4534C24E-50B6-438C-9DBF-CC5A9CBED639}" srcOrd="0" destOrd="0" presId="urn:microsoft.com/office/officeart/2005/8/layout/cycle5"/>
    <dgm:cxn modelId="{FE140DC7-8801-4BA8-A40C-A32453A61EB1}" srcId="{8FD93B7A-3D66-4D3D-91D8-3DB6555377D3}" destId="{997F91E2-2C24-474B-A1C2-0E03D69C849B}" srcOrd="3" destOrd="0" parTransId="{EC1165C2-CD04-4E8A-A23C-7B41355D953F}" sibTransId="{0BAAD132-DDDB-441D-849A-08BC18BF70B5}"/>
    <dgm:cxn modelId="{12DC41D2-6366-43E2-B7A5-1A3CD2535314}" type="presOf" srcId="{1184138F-D319-4B01-8771-FC275872B26A}" destId="{524DE020-8977-4164-A109-19A700628615}" srcOrd="0" destOrd="0" presId="urn:microsoft.com/office/officeart/2005/8/layout/cycle5"/>
    <dgm:cxn modelId="{0070E15A-0AC9-4F7E-8660-E7605DE369CD}" type="presOf" srcId="{8FD93B7A-3D66-4D3D-91D8-3DB6555377D3}" destId="{A3E51619-1BC6-4849-9AE1-939FEF7A408C}" srcOrd="0" destOrd="0" presId="urn:microsoft.com/office/officeart/2005/8/layout/cycle5"/>
    <dgm:cxn modelId="{07C47CED-8624-4E24-9C78-9B49F18EE8E1}" type="presOf" srcId="{AEBFE0CC-AD04-40EA-B60E-D8434913BF35}" destId="{2D50277E-87A6-4AB6-AFBA-6F26EDD4D3CE}" srcOrd="0" destOrd="0" presId="urn:microsoft.com/office/officeart/2005/8/layout/cycle5"/>
    <dgm:cxn modelId="{71375550-AE4E-4AC2-9928-DBEAE2AF29DB}" type="presOf" srcId="{E615CBDD-A406-47CF-B7B3-7EA7266783F7}" destId="{1D9A6675-29DF-4091-AC7B-D4D5DF5B4BC2}" srcOrd="0" destOrd="0" presId="urn:microsoft.com/office/officeart/2005/8/layout/cycle5"/>
    <dgm:cxn modelId="{19F5A408-E79F-4567-A5E3-E2B4CA8F38E2}" type="presOf" srcId="{0BAAD132-DDDB-441D-849A-08BC18BF70B5}" destId="{EFD20757-1B8E-44AE-9E1E-502053A3250F}" srcOrd="0" destOrd="0" presId="urn:microsoft.com/office/officeart/2005/8/layout/cycle5"/>
    <dgm:cxn modelId="{B6F12E91-E51D-43DF-BEE9-1D04F87DA34F}" type="presOf" srcId="{997F91E2-2C24-474B-A1C2-0E03D69C849B}" destId="{EB1FCAE2-BC23-4E9A-BFE2-A625AEEAD7E2}" srcOrd="0" destOrd="0" presId="urn:microsoft.com/office/officeart/2005/8/layout/cycle5"/>
    <dgm:cxn modelId="{BB2110E4-79B6-4BDA-9753-1A7D2F03BE8B}" type="presOf" srcId="{B1BD640B-5F92-4A58-988C-30B69829270A}" destId="{1AD9843E-608D-40FD-894C-D0474337F0A5}" srcOrd="0" destOrd="0" presId="urn:microsoft.com/office/officeart/2005/8/layout/cycle5"/>
    <dgm:cxn modelId="{8DEAD24A-F1D1-4518-8806-4BC1F5992848}" srcId="{8FD93B7A-3D66-4D3D-91D8-3DB6555377D3}" destId="{4FB9291E-9529-4EFC-8190-F814D2E750A5}" srcOrd="0" destOrd="0" parTransId="{85B984D3-B1E0-4A9F-9F45-9FDBD1AD641E}" sibTransId="{E615CBDD-A406-47CF-B7B3-7EA7266783F7}"/>
    <dgm:cxn modelId="{B1E96435-AD4A-48DC-A94E-99823D9648FB}" type="presParOf" srcId="{A3E51619-1BC6-4849-9AE1-939FEF7A408C}" destId="{31E67793-CE42-4463-8020-0CDCC2F47820}" srcOrd="0" destOrd="0" presId="urn:microsoft.com/office/officeart/2005/8/layout/cycle5"/>
    <dgm:cxn modelId="{79924EB8-3624-4659-95DE-BB8A00D9AC30}" type="presParOf" srcId="{A3E51619-1BC6-4849-9AE1-939FEF7A408C}" destId="{22AD0904-FDC0-44F8-8136-F6A74EC5D98E}" srcOrd="1" destOrd="0" presId="urn:microsoft.com/office/officeart/2005/8/layout/cycle5"/>
    <dgm:cxn modelId="{577B7662-B683-41C1-83B6-F3B85F46D3A4}" type="presParOf" srcId="{A3E51619-1BC6-4849-9AE1-939FEF7A408C}" destId="{1D9A6675-29DF-4091-AC7B-D4D5DF5B4BC2}" srcOrd="2" destOrd="0" presId="urn:microsoft.com/office/officeart/2005/8/layout/cycle5"/>
    <dgm:cxn modelId="{45549D2A-1291-48FB-86FF-7D25DF8CEB83}" type="presParOf" srcId="{A3E51619-1BC6-4849-9AE1-939FEF7A408C}" destId="{4534C24E-50B6-438C-9DBF-CC5A9CBED639}" srcOrd="3" destOrd="0" presId="urn:microsoft.com/office/officeart/2005/8/layout/cycle5"/>
    <dgm:cxn modelId="{147F7B2B-E87B-4E06-BDD1-27C3C3FA9DA6}" type="presParOf" srcId="{A3E51619-1BC6-4849-9AE1-939FEF7A408C}" destId="{3F9B358E-8D2A-4EC4-9D3B-002E4681834D}" srcOrd="4" destOrd="0" presId="urn:microsoft.com/office/officeart/2005/8/layout/cycle5"/>
    <dgm:cxn modelId="{D5122EB5-0D96-40DE-B558-B38B6EA3EAAB}" type="presParOf" srcId="{A3E51619-1BC6-4849-9AE1-939FEF7A408C}" destId="{1AD9843E-608D-40FD-894C-D0474337F0A5}" srcOrd="5" destOrd="0" presId="urn:microsoft.com/office/officeart/2005/8/layout/cycle5"/>
    <dgm:cxn modelId="{9D68F386-DF71-430C-84BB-7759F915EA8C}" type="presParOf" srcId="{A3E51619-1BC6-4849-9AE1-939FEF7A408C}" destId="{524DE020-8977-4164-A109-19A700628615}" srcOrd="6" destOrd="0" presId="urn:microsoft.com/office/officeart/2005/8/layout/cycle5"/>
    <dgm:cxn modelId="{06C5974B-78F1-4490-A6E0-58D4636F52F3}" type="presParOf" srcId="{A3E51619-1BC6-4849-9AE1-939FEF7A408C}" destId="{D3475C5B-FD22-47E4-89AF-05A71A8580EB}" srcOrd="7" destOrd="0" presId="urn:microsoft.com/office/officeart/2005/8/layout/cycle5"/>
    <dgm:cxn modelId="{016C5C2E-2DCF-46BB-A6F1-CBD9DE0CC234}" type="presParOf" srcId="{A3E51619-1BC6-4849-9AE1-939FEF7A408C}" destId="{2D50277E-87A6-4AB6-AFBA-6F26EDD4D3CE}" srcOrd="8" destOrd="0" presId="urn:microsoft.com/office/officeart/2005/8/layout/cycle5"/>
    <dgm:cxn modelId="{564BF6C2-7908-4B70-8FB0-90F58677832A}" type="presParOf" srcId="{A3E51619-1BC6-4849-9AE1-939FEF7A408C}" destId="{EB1FCAE2-BC23-4E9A-BFE2-A625AEEAD7E2}" srcOrd="9" destOrd="0" presId="urn:microsoft.com/office/officeart/2005/8/layout/cycle5"/>
    <dgm:cxn modelId="{52359CA7-C324-4E59-B097-371D349541E7}" type="presParOf" srcId="{A3E51619-1BC6-4849-9AE1-939FEF7A408C}" destId="{B2BF0E00-BE10-40E5-8973-549B76EB58B6}" srcOrd="10" destOrd="0" presId="urn:microsoft.com/office/officeart/2005/8/layout/cycle5"/>
    <dgm:cxn modelId="{9E9ADFD5-1102-47E8-A929-8723D223E08F}" type="presParOf" srcId="{A3E51619-1BC6-4849-9AE1-939FEF7A408C}" destId="{EFD20757-1B8E-44AE-9E1E-502053A3250F}" srcOrd="11" destOrd="0" presId="urn:microsoft.com/office/officeart/2005/8/layout/cycle5"/>
    <dgm:cxn modelId="{2DA18319-4597-4F0B-AEF3-6BFF2756DCEA}" type="presParOf" srcId="{A3E51619-1BC6-4849-9AE1-939FEF7A408C}" destId="{D25D42E7-CB7A-44FE-B302-D58D73053A24}" srcOrd="12" destOrd="0" presId="urn:microsoft.com/office/officeart/2005/8/layout/cycle5"/>
    <dgm:cxn modelId="{33FA2A39-F81B-4FA2-A046-4DB9E6067FE8}" type="presParOf" srcId="{A3E51619-1BC6-4849-9AE1-939FEF7A408C}" destId="{E8B03D41-0B34-4349-A334-F50026A4343D}" srcOrd="13" destOrd="0" presId="urn:microsoft.com/office/officeart/2005/8/layout/cycle5"/>
    <dgm:cxn modelId="{E5C7297D-5554-4A5F-BC58-1D2EC064DC6C}" type="presParOf" srcId="{A3E51619-1BC6-4849-9AE1-939FEF7A408C}" destId="{87A7E875-D880-4D19-B8C9-4C7184DBF544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FD93B7A-3D66-4D3D-91D8-3DB6555377D3}" type="doc">
      <dgm:prSet loTypeId="urn:microsoft.com/office/officeart/2005/8/layout/cycle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FB9291E-9529-4EFC-8190-F814D2E750A5}">
      <dgm:prSet phldrT="[Текст]"/>
      <dgm:spPr/>
      <dgm:t>
        <a:bodyPr/>
        <a:lstStyle/>
        <a:p>
          <a:r>
            <a:rPr lang="en-US" dirty="0" smtClean="0"/>
            <a:t>Write</a:t>
          </a:r>
          <a:endParaRPr lang="ru-RU" dirty="0"/>
        </a:p>
      </dgm:t>
    </dgm:pt>
    <dgm:pt modelId="{85B984D3-B1E0-4A9F-9F45-9FDBD1AD641E}" type="parTrans" cxnId="{8DEAD24A-F1D1-4518-8806-4BC1F5992848}">
      <dgm:prSet/>
      <dgm:spPr/>
      <dgm:t>
        <a:bodyPr/>
        <a:lstStyle/>
        <a:p>
          <a:endParaRPr lang="ru-RU"/>
        </a:p>
      </dgm:t>
    </dgm:pt>
    <dgm:pt modelId="{E615CBDD-A406-47CF-B7B3-7EA7266783F7}" type="sibTrans" cxnId="{8DEAD24A-F1D1-4518-8806-4BC1F5992848}">
      <dgm:prSet/>
      <dgm:spPr/>
      <dgm:t>
        <a:bodyPr/>
        <a:lstStyle/>
        <a:p>
          <a:endParaRPr lang="ru-RU"/>
        </a:p>
      </dgm:t>
    </dgm:pt>
    <dgm:pt modelId="{D6EA8FEB-4889-4159-9BA7-D77E8BCB6C3A}">
      <dgm:prSet phldrT="[Текст]" custT="1"/>
      <dgm:spPr/>
      <dgm:t>
        <a:bodyPr/>
        <a:lstStyle/>
        <a:p>
          <a:r>
            <a: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0AB19E-CC1E-4254-9838-60DCC9B2B550}" type="parTrans" cxnId="{B8DEE23A-BDA3-4586-9137-D7AA0948B24D}">
      <dgm:prSet/>
      <dgm:spPr/>
      <dgm:t>
        <a:bodyPr/>
        <a:lstStyle/>
        <a:p>
          <a:endParaRPr lang="ru-RU"/>
        </a:p>
      </dgm:t>
    </dgm:pt>
    <dgm:pt modelId="{B1BD640B-5F92-4A58-988C-30B69829270A}" type="sibTrans" cxnId="{B8DEE23A-BDA3-4586-9137-D7AA0948B24D}">
      <dgm:prSet/>
      <dgm:spPr/>
      <dgm:t>
        <a:bodyPr/>
        <a:lstStyle/>
        <a:p>
          <a:endParaRPr lang="ru-RU"/>
        </a:p>
      </dgm:t>
    </dgm:pt>
    <dgm:pt modelId="{1184138F-D319-4B01-8771-FC275872B26A}">
      <dgm:prSet phldrT="[Текст]"/>
      <dgm:spPr/>
      <dgm:t>
        <a:bodyPr/>
        <a:lstStyle/>
        <a:p>
          <a:endParaRPr lang="ru-RU" dirty="0"/>
        </a:p>
      </dgm:t>
    </dgm:pt>
    <dgm:pt modelId="{303A4893-71C8-4B28-9886-4240CE4571E3}" type="parTrans" cxnId="{F97DA3F2-4582-4110-9C93-81370003A1E4}">
      <dgm:prSet/>
      <dgm:spPr/>
      <dgm:t>
        <a:bodyPr/>
        <a:lstStyle/>
        <a:p>
          <a:endParaRPr lang="ru-RU"/>
        </a:p>
      </dgm:t>
    </dgm:pt>
    <dgm:pt modelId="{AEBFE0CC-AD04-40EA-B60E-D8434913BF35}" type="sibTrans" cxnId="{F97DA3F2-4582-4110-9C93-81370003A1E4}">
      <dgm:prSet/>
      <dgm:spPr/>
      <dgm:t>
        <a:bodyPr/>
        <a:lstStyle/>
        <a:p>
          <a:endParaRPr lang="ru-RU"/>
        </a:p>
      </dgm:t>
    </dgm:pt>
    <dgm:pt modelId="{997F91E2-2C24-474B-A1C2-0E03D69C849B}">
      <dgm:prSet/>
      <dgm:spPr/>
      <dgm:t>
        <a:bodyPr/>
        <a:lstStyle/>
        <a:p>
          <a:endParaRPr lang="ru-RU" dirty="0"/>
        </a:p>
      </dgm:t>
    </dgm:pt>
    <dgm:pt modelId="{EC1165C2-CD04-4E8A-A23C-7B41355D953F}" type="parTrans" cxnId="{FE140DC7-8801-4BA8-A40C-A32453A61EB1}">
      <dgm:prSet/>
      <dgm:spPr/>
      <dgm:t>
        <a:bodyPr/>
        <a:lstStyle/>
        <a:p>
          <a:endParaRPr lang="ru-RU"/>
        </a:p>
      </dgm:t>
    </dgm:pt>
    <dgm:pt modelId="{0BAAD132-DDDB-441D-849A-08BC18BF70B5}" type="sibTrans" cxnId="{FE140DC7-8801-4BA8-A40C-A32453A61EB1}">
      <dgm:prSet/>
      <dgm:spPr/>
      <dgm:t>
        <a:bodyPr/>
        <a:lstStyle/>
        <a:p>
          <a:endParaRPr lang="ru-RU"/>
        </a:p>
      </dgm:t>
    </dgm:pt>
    <dgm:pt modelId="{C4781C49-5A78-4376-ABB9-D61D07233DA6}">
      <dgm:prSet/>
      <dgm:spPr/>
      <dgm:t>
        <a:bodyPr/>
        <a:lstStyle/>
        <a:p>
          <a:endParaRPr lang="ru-RU" dirty="0"/>
        </a:p>
      </dgm:t>
    </dgm:pt>
    <dgm:pt modelId="{ACEAFE16-2D3C-4823-8447-528FE98AF7C8}" type="parTrans" cxnId="{8922DC2B-ED02-4A7E-A54A-E582D56D2444}">
      <dgm:prSet/>
      <dgm:spPr/>
      <dgm:t>
        <a:bodyPr/>
        <a:lstStyle/>
        <a:p>
          <a:endParaRPr lang="ru-RU"/>
        </a:p>
      </dgm:t>
    </dgm:pt>
    <dgm:pt modelId="{723338C9-9CBF-4578-B4D6-A6AF1E67E64D}" type="sibTrans" cxnId="{8922DC2B-ED02-4A7E-A54A-E582D56D2444}">
      <dgm:prSet/>
      <dgm:spPr/>
      <dgm:t>
        <a:bodyPr/>
        <a:lstStyle/>
        <a:p>
          <a:endParaRPr lang="ru-RU"/>
        </a:p>
      </dgm:t>
    </dgm:pt>
    <dgm:pt modelId="{A3E51619-1BC6-4849-9AE1-939FEF7A408C}" type="pres">
      <dgm:prSet presAssocID="{8FD93B7A-3D66-4D3D-91D8-3DB6555377D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E67793-CE42-4463-8020-0CDCC2F47820}" type="pres">
      <dgm:prSet presAssocID="{4FB9291E-9529-4EFC-8190-F814D2E750A5}" presName="node" presStyleLbl="node1" presStyleIdx="0" presStyleCnt="5" custScaleX="118012" custScaleY="77063" custRadScaleRad="93116" custRadScaleInc="-1332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D0904-FDC0-44F8-8136-F6A74EC5D98E}" type="pres">
      <dgm:prSet presAssocID="{4FB9291E-9529-4EFC-8190-F814D2E750A5}" presName="spNode" presStyleCnt="0"/>
      <dgm:spPr/>
    </dgm:pt>
    <dgm:pt modelId="{1D9A6675-29DF-4091-AC7B-D4D5DF5B4BC2}" type="pres">
      <dgm:prSet presAssocID="{E615CBDD-A406-47CF-B7B3-7EA7266783F7}" presName="sibTrans" presStyleLbl="sibTrans1D1" presStyleIdx="0" presStyleCnt="5"/>
      <dgm:spPr/>
      <dgm:t>
        <a:bodyPr/>
        <a:lstStyle/>
        <a:p>
          <a:endParaRPr lang="ru-RU"/>
        </a:p>
      </dgm:t>
    </dgm:pt>
    <dgm:pt modelId="{4534C24E-50B6-438C-9DBF-CC5A9CBED639}" type="pres">
      <dgm:prSet presAssocID="{D6EA8FEB-4889-4159-9BA7-D77E8BCB6C3A}" presName="node" presStyleLbl="node1" presStyleIdx="1" presStyleCnt="5" custScaleX="120071" custScaleY="84128" custRadScaleRad="109844" custRadScaleInc="-44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9B358E-8D2A-4EC4-9D3B-002E4681834D}" type="pres">
      <dgm:prSet presAssocID="{D6EA8FEB-4889-4159-9BA7-D77E8BCB6C3A}" presName="spNode" presStyleCnt="0"/>
      <dgm:spPr/>
    </dgm:pt>
    <dgm:pt modelId="{1AD9843E-608D-40FD-894C-D0474337F0A5}" type="pres">
      <dgm:prSet presAssocID="{B1BD640B-5F92-4A58-988C-30B69829270A}" presName="sibTrans" presStyleLbl="sibTrans1D1" presStyleIdx="1" presStyleCnt="5"/>
      <dgm:spPr/>
      <dgm:t>
        <a:bodyPr/>
        <a:lstStyle/>
        <a:p>
          <a:endParaRPr lang="ru-RU"/>
        </a:p>
      </dgm:t>
    </dgm:pt>
    <dgm:pt modelId="{524DE020-8977-4164-A109-19A700628615}" type="pres">
      <dgm:prSet presAssocID="{1184138F-D319-4B01-8771-FC275872B26A}" presName="node" presStyleLbl="node1" presStyleIdx="2" presStyleCnt="5" custScaleX="112894" custScaleY="89164" custRadScaleRad="127487" custRadScaleInc="-1759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475C5B-FD22-47E4-89AF-05A71A8580EB}" type="pres">
      <dgm:prSet presAssocID="{1184138F-D319-4B01-8771-FC275872B26A}" presName="spNode" presStyleCnt="0"/>
      <dgm:spPr/>
    </dgm:pt>
    <dgm:pt modelId="{2D50277E-87A6-4AB6-AFBA-6F26EDD4D3CE}" type="pres">
      <dgm:prSet presAssocID="{AEBFE0CC-AD04-40EA-B60E-D8434913BF35}" presName="sibTrans" presStyleLbl="sibTrans1D1" presStyleIdx="2" presStyleCnt="5"/>
      <dgm:spPr/>
      <dgm:t>
        <a:bodyPr/>
        <a:lstStyle/>
        <a:p>
          <a:endParaRPr lang="ru-RU"/>
        </a:p>
      </dgm:t>
    </dgm:pt>
    <dgm:pt modelId="{EB1FCAE2-BC23-4E9A-BFE2-A625AEEAD7E2}" type="pres">
      <dgm:prSet presAssocID="{997F91E2-2C24-474B-A1C2-0E03D69C849B}" presName="node" presStyleLbl="node1" presStyleIdx="3" presStyleCnt="5" custScaleX="113014" custScaleY="79877" custRadScaleRad="80615" custRadScaleInc="-1758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BF0E00-BE10-40E5-8973-549B76EB58B6}" type="pres">
      <dgm:prSet presAssocID="{997F91E2-2C24-474B-A1C2-0E03D69C849B}" presName="spNode" presStyleCnt="0"/>
      <dgm:spPr/>
    </dgm:pt>
    <dgm:pt modelId="{EFD20757-1B8E-44AE-9E1E-502053A3250F}" type="pres">
      <dgm:prSet presAssocID="{0BAAD132-DDDB-441D-849A-08BC18BF70B5}" presName="sibTrans" presStyleLbl="sibTrans1D1" presStyleIdx="3" presStyleCnt="5"/>
      <dgm:spPr/>
      <dgm:t>
        <a:bodyPr/>
        <a:lstStyle/>
        <a:p>
          <a:endParaRPr lang="ru-RU"/>
        </a:p>
      </dgm:t>
    </dgm:pt>
    <dgm:pt modelId="{D25D42E7-CB7A-44FE-B302-D58D73053A24}" type="pres">
      <dgm:prSet presAssocID="{C4781C49-5A78-4376-ABB9-D61D07233DA6}" presName="node" presStyleLbl="node1" presStyleIdx="4" presStyleCnt="5" custScaleX="115126" custScaleY="89122" custRadScaleRad="106686" custRadScaleInc="-106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B03D41-0B34-4349-A334-F50026A4343D}" type="pres">
      <dgm:prSet presAssocID="{C4781C49-5A78-4376-ABB9-D61D07233DA6}" presName="spNode" presStyleCnt="0"/>
      <dgm:spPr/>
    </dgm:pt>
    <dgm:pt modelId="{87A7E875-D880-4D19-B8C9-4C7184DBF544}" type="pres">
      <dgm:prSet presAssocID="{723338C9-9CBF-4578-B4D6-A6AF1E67E64D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F1EA7D53-0176-4C22-A109-7D247FC38F64}" type="presOf" srcId="{D6EA8FEB-4889-4159-9BA7-D77E8BCB6C3A}" destId="{4534C24E-50B6-438C-9DBF-CC5A9CBED639}" srcOrd="0" destOrd="0" presId="urn:microsoft.com/office/officeart/2005/8/layout/cycle5"/>
    <dgm:cxn modelId="{7DC99CD4-DE8F-4F57-A9C4-2D56492E8611}" type="presOf" srcId="{AEBFE0CC-AD04-40EA-B60E-D8434913BF35}" destId="{2D50277E-87A6-4AB6-AFBA-6F26EDD4D3CE}" srcOrd="0" destOrd="0" presId="urn:microsoft.com/office/officeart/2005/8/layout/cycle5"/>
    <dgm:cxn modelId="{B8DEE23A-BDA3-4586-9137-D7AA0948B24D}" srcId="{8FD93B7A-3D66-4D3D-91D8-3DB6555377D3}" destId="{D6EA8FEB-4889-4159-9BA7-D77E8BCB6C3A}" srcOrd="1" destOrd="0" parTransId="{3C0AB19E-CC1E-4254-9838-60DCC9B2B550}" sibTransId="{B1BD640B-5F92-4A58-988C-30B69829270A}"/>
    <dgm:cxn modelId="{F97DA3F2-4582-4110-9C93-81370003A1E4}" srcId="{8FD93B7A-3D66-4D3D-91D8-3DB6555377D3}" destId="{1184138F-D319-4B01-8771-FC275872B26A}" srcOrd="2" destOrd="0" parTransId="{303A4893-71C8-4B28-9886-4240CE4571E3}" sibTransId="{AEBFE0CC-AD04-40EA-B60E-D8434913BF35}"/>
    <dgm:cxn modelId="{5C627A03-3AF2-4B61-99A6-315F1C199DC1}" type="presOf" srcId="{4FB9291E-9529-4EFC-8190-F814D2E750A5}" destId="{31E67793-CE42-4463-8020-0CDCC2F47820}" srcOrd="0" destOrd="0" presId="urn:microsoft.com/office/officeart/2005/8/layout/cycle5"/>
    <dgm:cxn modelId="{8922DC2B-ED02-4A7E-A54A-E582D56D2444}" srcId="{8FD93B7A-3D66-4D3D-91D8-3DB6555377D3}" destId="{C4781C49-5A78-4376-ABB9-D61D07233DA6}" srcOrd="4" destOrd="0" parTransId="{ACEAFE16-2D3C-4823-8447-528FE98AF7C8}" sibTransId="{723338C9-9CBF-4578-B4D6-A6AF1E67E64D}"/>
    <dgm:cxn modelId="{3A9B0D6A-B64A-4335-8091-D17E1BE5DF06}" type="presOf" srcId="{8FD93B7A-3D66-4D3D-91D8-3DB6555377D3}" destId="{A3E51619-1BC6-4849-9AE1-939FEF7A408C}" srcOrd="0" destOrd="0" presId="urn:microsoft.com/office/officeart/2005/8/layout/cycle5"/>
    <dgm:cxn modelId="{8DEAD24A-F1D1-4518-8806-4BC1F5992848}" srcId="{8FD93B7A-3D66-4D3D-91D8-3DB6555377D3}" destId="{4FB9291E-9529-4EFC-8190-F814D2E750A5}" srcOrd="0" destOrd="0" parTransId="{85B984D3-B1E0-4A9F-9F45-9FDBD1AD641E}" sibTransId="{E615CBDD-A406-47CF-B7B3-7EA7266783F7}"/>
    <dgm:cxn modelId="{2717F935-ABDC-450A-A0F3-5F41DBEDB1B1}" type="presOf" srcId="{E615CBDD-A406-47CF-B7B3-7EA7266783F7}" destId="{1D9A6675-29DF-4091-AC7B-D4D5DF5B4BC2}" srcOrd="0" destOrd="0" presId="urn:microsoft.com/office/officeart/2005/8/layout/cycle5"/>
    <dgm:cxn modelId="{FE140DC7-8801-4BA8-A40C-A32453A61EB1}" srcId="{8FD93B7A-3D66-4D3D-91D8-3DB6555377D3}" destId="{997F91E2-2C24-474B-A1C2-0E03D69C849B}" srcOrd="3" destOrd="0" parTransId="{EC1165C2-CD04-4E8A-A23C-7B41355D953F}" sibTransId="{0BAAD132-DDDB-441D-849A-08BC18BF70B5}"/>
    <dgm:cxn modelId="{C3699F18-D566-44FE-AF85-4CCB2328B52B}" type="presOf" srcId="{1184138F-D319-4B01-8771-FC275872B26A}" destId="{524DE020-8977-4164-A109-19A700628615}" srcOrd="0" destOrd="0" presId="urn:microsoft.com/office/officeart/2005/8/layout/cycle5"/>
    <dgm:cxn modelId="{245690DA-DB77-44A7-BBA0-66DEBF0EA277}" type="presOf" srcId="{723338C9-9CBF-4578-B4D6-A6AF1E67E64D}" destId="{87A7E875-D880-4D19-B8C9-4C7184DBF544}" srcOrd="0" destOrd="0" presId="urn:microsoft.com/office/officeart/2005/8/layout/cycle5"/>
    <dgm:cxn modelId="{5E7E35FF-7AA4-455C-905E-13FC901C3180}" type="presOf" srcId="{0BAAD132-DDDB-441D-849A-08BC18BF70B5}" destId="{EFD20757-1B8E-44AE-9E1E-502053A3250F}" srcOrd="0" destOrd="0" presId="urn:microsoft.com/office/officeart/2005/8/layout/cycle5"/>
    <dgm:cxn modelId="{F828B518-9D1B-42C3-A173-EC5287D3A50F}" type="presOf" srcId="{997F91E2-2C24-474B-A1C2-0E03D69C849B}" destId="{EB1FCAE2-BC23-4E9A-BFE2-A625AEEAD7E2}" srcOrd="0" destOrd="0" presId="urn:microsoft.com/office/officeart/2005/8/layout/cycle5"/>
    <dgm:cxn modelId="{BED63EDB-8462-4829-BE10-AD357DF02410}" type="presOf" srcId="{C4781C49-5A78-4376-ABB9-D61D07233DA6}" destId="{D25D42E7-CB7A-44FE-B302-D58D73053A24}" srcOrd="0" destOrd="0" presId="urn:microsoft.com/office/officeart/2005/8/layout/cycle5"/>
    <dgm:cxn modelId="{2055FE24-870B-4853-8FBE-F93F604A6C7C}" type="presOf" srcId="{B1BD640B-5F92-4A58-988C-30B69829270A}" destId="{1AD9843E-608D-40FD-894C-D0474337F0A5}" srcOrd="0" destOrd="0" presId="urn:microsoft.com/office/officeart/2005/8/layout/cycle5"/>
    <dgm:cxn modelId="{E501DAB1-ABCC-4F5A-A7F4-50F80DAF7738}" type="presParOf" srcId="{A3E51619-1BC6-4849-9AE1-939FEF7A408C}" destId="{31E67793-CE42-4463-8020-0CDCC2F47820}" srcOrd="0" destOrd="0" presId="urn:microsoft.com/office/officeart/2005/8/layout/cycle5"/>
    <dgm:cxn modelId="{FAED8887-9F46-45EE-B71E-519FD2CD7CEE}" type="presParOf" srcId="{A3E51619-1BC6-4849-9AE1-939FEF7A408C}" destId="{22AD0904-FDC0-44F8-8136-F6A74EC5D98E}" srcOrd="1" destOrd="0" presId="urn:microsoft.com/office/officeart/2005/8/layout/cycle5"/>
    <dgm:cxn modelId="{3D23A9E8-B411-4C85-810A-D1BCAC7C97D7}" type="presParOf" srcId="{A3E51619-1BC6-4849-9AE1-939FEF7A408C}" destId="{1D9A6675-29DF-4091-AC7B-D4D5DF5B4BC2}" srcOrd="2" destOrd="0" presId="urn:microsoft.com/office/officeart/2005/8/layout/cycle5"/>
    <dgm:cxn modelId="{F88E7463-F557-4041-96A4-F06A6F667E0C}" type="presParOf" srcId="{A3E51619-1BC6-4849-9AE1-939FEF7A408C}" destId="{4534C24E-50B6-438C-9DBF-CC5A9CBED639}" srcOrd="3" destOrd="0" presId="urn:microsoft.com/office/officeart/2005/8/layout/cycle5"/>
    <dgm:cxn modelId="{C7064722-1807-406C-A481-3E9FA6A31385}" type="presParOf" srcId="{A3E51619-1BC6-4849-9AE1-939FEF7A408C}" destId="{3F9B358E-8D2A-4EC4-9D3B-002E4681834D}" srcOrd="4" destOrd="0" presId="urn:microsoft.com/office/officeart/2005/8/layout/cycle5"/>
    <dgm:cxn modelId="{FFB4B29D-9484-47DC-A477-8886653A9C35}" type="presParOf" srcId="{A3E51619-1BC6-4849-9AE1-939FEF7A408C}" destId="{1AD9843E-608D-40FD-894C-D0474337F0A5}" srcOrd="5" destOrd="0" presId="urn:microsoft.com/office/officeart/2005/8/layout/cycle5"/>
    <dgm:cxn modelId="{80957E83-C9A6-453B-B5FE-896BAD858C45}" type="presParOf" srcId="{A3E51619-1BC6-4849-9AE1-939FEF7A408C}" destId="{524DE020-8977-4164-A109-19A700628615}" srcOrd="6" destOrd="0" presId="urn:microsoft.com/office/officeart/2005/8/layout/cycle5"/>
    <dgm:cxn modelId="{9AA2C766-A47E-4F22-8C71-719E15F0A782}" type="presParOf" srcId="{A3E51619-1BC6-4849-9AE1-939FEF7A408C}" destId="{D3475C5B-FD22-47E4-89AF-05A71A8580EB}" srcOrd="7" destOrd="0" presId="urn:microsoft.com/office/officeart/2005/8/layout/cycle5"/>
    <dgm:cxn modelId="{360DA0EF-5F50-4787-95EC-8B61010BC564}" type="presParOf" srcId="{A3E51619-1BC6-4849-9AE1-939FEF7A408C}" destId="{2D50277E-87A6-4AB6-AFBA-6F26EDD4D3CE}" srcOrd="8" destOrd="0" presId="urn:microsoft.com/office/officeart/2005/8/layout/cycle5"/>
    <dgm:cxn modelId="{BE34CCDD-22D7-432A-95A1-87C2E272C3C1}" type="presParOf" srcId="{A3E51619-1BC6-4849-9AE1-939FEF7A408C}" destId="{EB1FCAE2-BC23-4E9A-BFE2-A625AEEAD7E2}" srcOrd="9" destOrd="0" presId="urn:microsoft.com/office/officeart/2005/8/layout/cycle5"/>
    <dgm:cxn modelId="{EAAD5126-B3F9-4308-AF41-E0B02E6BE134}" type="presParOf" srcId="{A3E51619-1BC6-4849-9AE1-939FEF7A408C}" destId="{B2BF0E00-BE10-40E5-8973-549B76EB58B6}" srcOrd="10" destOrd="0" presId="urn:microsoft.com/office/officeart/2005/8/layout/cycle5"/>
    <dgm:cxn modelId="{7339D487-8C79-4E86-AA76-916943BA4F41}" type="presParOf" srcId="{A3E51619-1BC6-4849-9AE1-939FEF7A408C}" destId="{EFD20757-1B8E-44AE-9E1E-502053A3250F}" srcOrd="11" destOrd="0" presId="urn:microsoft.com/office/officeart/2005/8/layout/cycle5"/>
    <dgm:cxn modelId="{7D33BCEA-7AA0-4518-914A-8ACA125F12ED}" type="presParOf" srcId="{A3E51619-1BC6-4849-9AE1-939FEF7A408C}" destId="{D25D42E7-CB7A-44FE-B302-D58D73053A24}" srcOrd="12" destOrd="0" presId="urn:microsoft.com/office/officeart/2005/8/layout/cycle5"/>
    <dgm:cxn modelId="{A32BE47E-46B7-49A1-BB65-3EDED9AD4232}" type="presParOf" srcId="{A3E51619-1BC6-4849-9AE1-939FEF7A408C}" destId="{E8B03D41-0B34-4349-A334-F50026A4343D}" srcOrd="13" destOrd="0" presId="urn:microsoft.com/office/officeart/2005/8/layout/cycle5"/>
    <dgm:cxn modelId="{8F6CDD21-DCD1-4D91-9C35-4C1A4778EF38}" type="presParOf" srcId="{A3E51619-1BC6-4849-9AE1-939FEF7A408C}" destId="{87A7E875-D880-4D19-B8C9-4C7184DBF544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FD93B7A-3D66-4D3D-91D8-3DB6555377D3}" type="doc">
      <dgm:prSet loTypeId="urn:microsoft.com/office/officeart/2005/8/layout/cycle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FB9291E-9529-4EFC-8190-F814D2E750A5}">
      <dgm:prSet phldrT="[Текст]"/>
      <dgm:spPr/>
      <dgm:t>
        <a:bodyPr/>
        <a:lstStyle/>
        <a:p>
          <a:r>
            <a:rPr lang="en-US" dirty="0" smtClean="0"/>
            <a:t>Write</a:t>
          </a:r>
          <a:endParaRPr lang="ru-RU" dirty="0"/>
        </a:p>
      </dgm:t>
    </dgm:pt>
    <dgm:pt modelId="{85B984D3-B1E0-4A9F-9F45-9FDBD1AD641E}" type="parTrans" cxnId="{8DEAD24A-F1D1-4518-8806-4BC1F5992848}">
      <dgm:prSet/>
      <dgm:spPr/>
      <dgm:t>
        <a:bodyPr/>
        <a:lstStyle/>
        <a:p>
          <a:endParaRPr lang="ru-RU"/>
        </a:p>
      </dgm:t>
    </dgm:pt>
    <dgm:pt modelId="{E615CBDD-A406-47CF-B7B3-7EA7266783F7}" type="sibTrans" cxnId="{8DEAD24A-F1D1-4518-8806-4BC1F5992848}">
      <dgm:prSet/>
      <dgm:spPr/>
      <dgm:t>
        <a:bodyPr/>
        <a:lstStyle/>
        <a:p>
          <a:endParaRPr lang="ru-RU"/>
        </a:p>
      </dgm:t>
    </dgm:pt>
    <dgm:pt modelId="{D6EA8FEB-4889-4159-9BA7-D77E8BCB6C3A}">
      <dgm:prSet phldrT="[Текст]" custT="1"/>
      <dgm:spPr/>
      <dgm:t>
        <a:bodyPr/>
        <a:lstStyle/>
        <a:p>
          <a:r>
            <a: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Listen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0AB19E-CC1E-4254-9838-60DCC9B2B550}" type="parTrans" cxnId="{B8DEE23A-BDA3-4586-9137-D7AA0948B24D}">
      <dgm:prSet/>
      <dgm:spPr/>
      <dgm:t>
        <a:bodyPr/>
        <a:lstStyle/>
        <a:p>
          <a:endParaRPr lang="ru-RU"/>
        </a:p>
      </dgm:t>
    </dgm:pt>
    <dgm:pt modelId="{B1BD640B-5F92-4A58-988C-30B69829270A}" type="sibTrans" cxnId="{B8DEE23A-BDA3-4586-9137-D7AA0948B24D}">
      <dgm:prSet/>
      <dgm:spPr/>
      <dgm:t>
        <a:bodyPr/>
        <a:lstStyle/>
        <a:p>
          <a:endParaRPr lang="ru-RU"/>
        </a:p>
      </dgm:t>
    </dgm:pt>
    <dgm:pt modelId="{1184138F-D319-4B01-8771-FC275872B26A}">
      <dgm:prSet phldrT="[Текст]"/>
      <dgm:spPr/>
      <dgm:t>
        <a:bodyPr/>
        <a:lstStyle/>
        <a:p>
          <a:r>
            <a:rPr lang="en-US" dirty="0" smtClean="0"/>
            <a:t>P</a:t>
          </a:r>
          <a:endParaRPr lang="ru-RU" dirty="0"/>
        </a:p>
      </dgm:t>
    </dgm:pt>
    <dgm:pt modelId="{303A4893-71C8-4B28-9886-4240CE4571E3}" type="parTrans" cxnId="{F97DA3F2-4582-4110-9C93-81370003A1E4}">
      <dgm:prSet/>
      <dgm:spPr/>
      <dgm:t>
        <a:bodyPr/>
        <a:lstStyle/>
        <a:p>
          <a:endParaRPr lang="ru-RU"/>
        </a:p>
      </dgm:t>
    </dgm:pt>
    <dgm:pt modelId="{AEBFE0CC-AD04-40EA-B60E-D8434913BF35}" type="sibTrans" cxnId="{F97DA3F2-4582-4110-9C93-81370003A1E4}">
      <dgm:prSet/>
      <dgm:spPr/>
      <dgm:t>
        <a:bodyPr/>
        <a:lstStyle/>
        <a:p>
          <a:endParaRPr lang="ru-RU"/>
        </a:p>
      </dgm:t>
    </dgm:pt>
    <dgm:pt modelId="{997F91E2-2C24-474B-A1C2-0E03D69C849B}">
      <dgm:prSet/>
      <dgm:spPr/>
      <dgm:t>
        <a:bodyPr/>
        <a:lstStyle/>
        <a:p>
          <a:endParaRPr lang="ru-RU" dirty="0"/>
        </a:p>
      </dgm:t>
    </dgm:pt>
    <dgm:pt modelId="{EC1165C2-CD04-4E8A-A23C-7B41355D953F}" type="parTrans" cxnId="{FE140DC7-8801-4BA8-A40C-A32453A61EB1}">
      <dgm:prSet/>
      <dgm:spPr/>
      <dgm:t>
        <a:bodyPr/>
        <a:lstStyle/>
        <a:p>
          <a:endParaRPr lang="ru-RU"/>
        </a:p>
      </dgm:t>
    </dgm:pt>
    <dgm:pt modelId="{0BAAD132-DDDB-441D-849A-08BC18BF70B5}" type="sibTrans" cxnId="{FE140DC7-8801-4BA8-A40C-A32453A61EB1}">
      <dgm:prSet/>
      <dgm:spPr/>
      <dgm:t>
        <a:bodyPr/>
        <a:lstStyle/>
        <a:p>
          <a:endParaRPr lang="ru-RU"/>
        </a:p>
      </dgm:t>
    </dgm:pt>
    <dgm:pt modelId="{C4781C49-5A78-4376-ABB9-D61D07233DA6}">
      <dgm:prSet/>
      <dgm:spPr/>
      <dgm:t>
        <a:bodyPr/>
        <a:lstStyle/>
        <a:p>
          <a:endParaRPr lang="ru-RU" dirty="0"/>
        </a:p>
      </dgm:t>
    </dgm:pt>
    <dgm:pt modelId="{ACEAFE16-2D3C-4823-8447-528FE98AF7C8}" type="parTrans" cxnId="{8922DC2B-ED02-4A7E-A54A-E582D56D2444}">
      <dgm:prSet/>
      <dgm:spPr/>
      <dgm:t>
        <a:bodyPr/>
        <a:lstStyle/>
        <a:p>
          <a:endParaRPr lang="ru-RU"/>
        </a:p>
      </dgm:t>
    </dgm:pt>
    <dgm:pt modelId="{723338C9-9CBF-4578-B4D6-A6AF1E67E64D}" type="sibTrans" cxnId="{8922DC2B-ED02-4A7E-A54A-E582D56D2444}">
      <dgm:prSet/>
      <dgm:spPr/>
      <dgm:t>
        <a:bodyPr/>
        <a:lstStyle/>
        <a:p>
          <a:endParaRPr lang="ru-RU"/>
        </a:p>
      </dgm:t>
    </dgm:pt>
    <dgm:pt modelId="{A3E51619-1BC6-4849-9AE1-939FEF7A408C}" type="pres">
      <dgm:prSet presAssocID="{8FD93B7A-3D66-4D3D-91D8-3DB6555377D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E67793-CE42-4463-8020-0CDCC2F47820}" type="pres">
      <dgm:prSet presAssocID="{4FB9291E-9529-4EFC-8190-F814D2E750A5}" presName="node" presStyleLbl="node1" presStyleIdx="0" presStyleCnt="5" custScaleX="118012" custScaleY="77063" custRadScaleRad="93578" custRadScaleInc="-1324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D0904-FDC0-44F8-8136-F6A74EC5D98E}" type="pres">
      <dgm:prSet presAssocID="{4FB9291E-9529-4EFC-8190-F814D2E750A5}" presName="spNode" presStyleCnt="0"/>
      <dgm:spPr/>
    </dgm:pt>
    <dgm:pt modelId="{1D9A6675-29DF-4091-AC7B-D4D5DF5B4BC2}" type="pres">
      <dgm:prSet presAssocID="{E615CBDD-A406-47CF-B7B3-7EA7266783F7}" presName="sibTrans" presStyleLbl="sibTrans1D1" presStyleIdx="0" presStyleCnt="5"/>
      <dgm:spPr/>
      <dgm:t>
        <a:bodyPr/>
        <a:lstStyle/>
        <a:p>
          <a:endParaRPr lang="ru-RU"/>
        </a:p>
      </dgm:t>
    </dgm:pt>
    <dgm:pt modelId="{4534C24E-50B6-438C-9DBF-CC5A9CBED639}" type="pres">
      <dgm:prSet presAssocID="{D6EA8FEB-4889-4159-9BA7-D77E8BCB6C3A}" presName="node" presStyleLbl="node1" presStyleIdx="1" presStyleCnt="5" custScaleX="120071" custScaleY="84128" custRadScaleRad="109584" custRadScaleInc="-431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9B358E-8D2A-4EC4-9D3B-002E4681834D}" type="pres">
      <dgm:prSet presAssocID="{D6EA8FEB-4889-4159-9BA7-D77E8BCB6C3A}" presName="spNode" presStyleCnt="0"/>
      <dgm:spPr/>
    </dgm:pt>
    <dgm:pt modelId="{1AD9843E-608D-40FD-894C-D0474337F0A5}" type="pres">
      <dgm:prSet presAssocID="{B1BD640B-5F92-4A58-988C-30B69829270A}" presName="sibTrans" presStyleLbl="sibTrans1D1" presStyleIdx="1" presStyleCnt="5"/>
      <dgm:spPr/>
      <dgm:t>
        <a:bodyPr/>
        <a:lstStyle/>
        <a:p>
          <a:endParaRPr lang="ru-RU"/>
        </a:p>
      </dgm:t>
    </dgm:pt>
    <dgm:pt modelId="{524DE020-8977-4164-A109-19A700628615}" type="pres">
      <dgm:prSet presAssocID="{1184138F-D319-4B01-8771-FC275872B26A}" presName="node" presStyleLbl="node1" presStyleIdx="2" presStyleCnt="5" custScaleX="112894" custScaleY="89164" custRadScaleRad="127599" custRadScaleInc="-1749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475C5B-FD22-47E4-89AF-05A71A8580EB}" type="pres">
      <dgm:prSet presAssocID="{1184138F-D319-4B01-8771-FC275872B26A}" presName="spNode" presStyleCnt="0"/>
      <dgm:spPr/>
    </dgm:pt>
    <dgm:pt modelId="{2D50277E-87A6-4AB6-AFBA-6F26EDD4D3CE}" type="pres">
      <dgm:prSet presAssocID="{AEBFE0CC-AD04-40EA-B60E-D8434913BF35}" presName="sibTrans" presStyleLbl="sibTrans1D1" presStyleIdx="2" presStyleCnt="5"/>
      <dgm:spPr/>
      <dgm:t>
        <a:bodyPr/>
        <a:lstStyle/>
        <a:p>
          <a:endParaRPr lang="ru-RU"/>
        </a:p>
      </dgm:t>
    </dgm:pt>
    <dgm:pt modelId="{EB1FCAE2-BC23-4E9A-BFE2-A625AEEAD7E2}" type="pres">
      <dgm:prSet presAssocID="{997F91E2-2C24-474B-A1C2-0E03D69C849B}" presName="node" presStyleLbl="node1" presStyleIdx="3" presStyleCnt="5" custScaleX="113014" custScaleY="79877" custRadScaleRad="80615" custRadScaleInc="-1758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BF0E00-BE10-40E5-8973-549B76EB58B6}" type="pres">
      <dgm:prSet presAssocID="{997F91E2-2C24-474B-A1C2-0E03D69C849B}" presName="spNode" presStyleCnt="0"/>
      <dgm:spPr/>
    </dgm:pt>
    <dgm:pt modelId="{EFD20757-1B8E-44AE-9E1E-502053A3250F}" type="pres">
      <dgm:prSet presAssocID="{0BAAD132-DDDB-441D-849A-08BC18BF70B5}" presName="sibTrans" presStyleLbl="sibTrans1D1" presStyleIdx="3" presStyleCnt="5"/>
      <dgm:spPr/>
      <dgm:t>
        <a:bodyPr/>
        <a:lstStyle/>
        <a:p>
          <a:endParaRPr lang="ru-RU"/>
        </a:p>
      </dgm:t>
    </dgm:pt>
    <dgm:pt modelId="{D25D42E7-CB7A-44FE-B302-D58D73053A24}" type="pres">
      <dgm:prSet presAssocID="{C4781C49-5A78-4376-ABB9-D61D07233DA6}" presName="node" presStyleLbl="node1" presStyleIdx="4" presStyleCnt="5" custScaleX="115126" custScaleY="89122" custRadScaleRad="106686" custRadScaleInc="-106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B03D41-0B34-4349-A334-F50026A4343D}" type="pres">
      <dgm:prSet presAssocID="{C4781C49-5A78-4376-ABB9-D61D07233DA6}" presName="spNode" presStyleCnt="0"/>
      <dgm:spPr/>
    </dgm:pt>
    <dgm:pt modelId="{87A7E875-D880-4D19-B8C9-4C7184DBF544}" type="pres">
      <dgm:prSet presAssocID="{723338C9-9CBF-4578-B4D6-A6AF1E67E64D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F97DA3F2-4582-4110-9C93-81370003A1E4}" srcId="{8FD93B7A-3D66-4D3D-91D8-3DB6555377D3}" destId="{1184138F-D319-4B01-8771-FC275872B26A}" srcOrd="2" destOrd="0" parTransId="{303A4893-71C8-4B28-9886-4240CE4571E3}" sibTransId="{AEBFE0CC-AD04-40EA-B60E-D8434913BF35}"/>
    <dgm:cxn modelId="{8922DC2B-ED02-4A7E-A54A-E582D56D2444}" srcId="{8FD93B7A-3D66-4D3D-91D8-3DB6555377D3}" destId="{C4781C49-5A78-4376-ABB9-D61D07233DA6}" srcOrd="4" destOrd="0" parTransId="{ACEAFE16-2D3C-4823-8447-528FE98AF7C8}" sibTransId="{723338C9-9CBF-4578-B4D6-A6AF1E67E64D}"/>
    <dgm:cxn modelId="{3AAAD92F-69AE-43AC-BAAE-E6B730A432F3}" type="presOf" srcId="{E615CBDD-A406-47CF-B7B3-7EA7266783F7}" destId="{1D9A6675-29DF-4091-AC7B-D4D5DF5B4BC2}" srcOrd="0" destOrd="0" presId="urn:microsoft.com/office/officeart/2005/8/layout/cycle5"/>
    <dgm:cxn modelId="{8103CB47-2766-48BC-BE32-E929BD15584B}" type="presOf" srcId="{4FB9291E-9529-4EFC-8190-F814D2E750A5}" destId="{31E67793-CE42-4463-8020-0CDCC2F47820}" srcOrd="0" destOrd="0" presId="urn:microsoft.com/office/officeart/2005/8/layout/cycle5"/>
    <dgm:cxn modelId="{B8DEE23A-BDA3-4586-9137-D7AA0948B24D}" srcId="{8FD93B7A-3D66-4D3D-91D8-3DB6555377D3}" destId="{D6EA8FEB-4889-4159-9BA7-D77E8BCB6C3A}" srcOrd="1" destOrd="0" parTransId="{3C0AB19E-CC1E-4254-9838-60DCC9B2B550}" sibTransId="{B1BD640B-5F92-4A58-988C-30B69829270A}"/>
    <dgm:cxn modelId="{81647CFA-566A-471A-8BF0-BE43F9160CE1}" type="presOf" srcId="{0BAAD132-DDDB-441D-849A-08BC18BF70B5}" destId="{EFD20757-1B8E-44AE-9E1E-502053A3250F}" srcOrd="0" destOrd="0" presId="urn:microsoft.com/office/officeart/2005/8/layout/cycle5"/>
    <dgm:cxn modelId="{3FAF495F-9564-4920-9A7B-B718DE31D804}" type="presOf" srcId="{D6EA8FEB-4889-4159-9BA7-D77E8BCB6C3A}" destId="{4534C24E-50B6-438C-9DBF-CC5A9CBED639}" srcOrd="0" destOrd="0" presId="urn:microsoft.com/office/officeart/2005/8/layout/cycle5"/>
    <dgm:cxn modelId="{FE140DC7-8801-4BA8-A40C-A32453A61EB1}" srcId="{8FD93B7A-3D66-4D3D-91D8-3DB6555377D3}" destId="{997F91E2-2C24-474B-A1C2-0E03D69C849B}" srcOrd="3" destOrd="0" parTransId="{EC1165C2-CD04-4E8A-A23C-7B41355D953F}" sibTransId="{0BAAD132-DDDB-441D-849A-08BC18BF70B5}"/>
    <dgm:cxn modelId="{6428928A-87AE-41DE-AED6-CA6A6EAAD207}" type="presOf" srcId="{AEBFE0CC-AD04-40EA-B60E-D8434913BF35}" destId="{2D50277E-87A6-4AB6-AFBA-6F26EDD4D3CE}" srcOrd="0" destOrd="0" presId="urn:microsoft.com/office/officeart/2005/8/layout/cycle5"/>
    <dgm:cxn modelId="{5FA2F613-525F-4BD8-B188-0F0047D156A2}" type="presOf" srcId="{723338C9-9CBF-4578-B4D6-A6AF1E67E64D}" destId="{87A7E875-D880-4D19-B8C9-4C7184DBF544}" srcOrd="0" destOrd="0" presId="urn:microsoft.com/office/officeart/2005/8/layout/cycle5"/>
    <dgm:cxn modelId="{EE4B4156-CEA7-42AB-A889-5FEEFCDBD2B7}" type="presOf" srcId="{997F91E2-2C24-474B-A1C2-0E03D69C849B}" destId="{EB1FCAE2-BC23-4E9A-BFE2-A625AEEAD7E2}" srcOrd="0" destOrd="0" presId="urn:microsoft.com/office/officeart/2005/8/layout/cycle5"/>
    <dgm:cxn modelId="{35FB66E7-17C4-46CA-BAD1-D74D9CF61614}" type="presOf" srcId="{1184138F-D319-4B01-8771-FC275872B26A}" destId="{524DE020-8977-4164-A109-19A700628615}" srcOrd="0" destOrd="0" presId="urn:microsoft.com/office/officeart/2005/8/layout/cycle5"/>
    <dgm:cxn modelId="{280CFE5B-3486-498E-9AB9-1FF6FC411AF6}" type="presOf" srcId="{C4781C49-5A78-4376-ABB9-D61D07233DA6}" destId="{D25D42E7-CB7A-44FE-B302-D58D73053A24}" srcOrd="0" destOrd="0" presId="urn:microsoft.com/office/officeart/2005/8/layout/cycle5"/>
    <dgm:cxn modelId="{85EF44F2-7BDC-44D5-BE34-2312525BCBEB}" type="presOf" srcId="{8FD93B7A-3D66-4D3D-91D8-3DB6555377D3}" destId="{A3E51619-1BC6-4849-9AE1-939FEF7A408C}" srcOrd="0" destOrd="0" presId="urn:microsoft.com/office/officeart/2005/8/layout/cycle5"/>
    <dgm:cxn modelId="{DAC03146-D7F4-443B-AA3E-931D8D2D7406}" type="presOf" srcId="{B1BD640B-5F92-4A58-988C-30B69829270A}" destId="{1AD9843E-608D-40FD-894C-D0474337F0A5}" srcOrd="0" destOrd="0" presId="urn:microsoft.com/office/officeart/2005/8/layout/cycle5"/>
    <dgm:cxn modelId="{8DEAD24A-F1D1-4518-8806-4BC1F5992848}" srcId="{8FD93B7A-3D66-4D3D-91D8-3DB6555377D3}" destId="{4FB9291E-9529-4EFC-8190-F814D2E750A5}" srcOrd="0" destOrd="0" parTransId="{85B984D3-B1E0-4A9F-9F45-9FDBD1AD641E}" sibTransId="{E615CBDD-A406-47CF-B7B3-7EA7266783F7}"/>
    <dgm:cxn modelId="{FE02FBA3-A43B-4420-B847-1C139BAC43A6}" type="presParOf" srcId="{A3E51619-1BC6-4849-9AE1-939FEF7A408C}" destId="{31E67793-CE42-4463-8020-0CDCC2F47820}" srcOrd="0" destOrd="0" presId="urn:microsoft.com/office/officeart/2005/8/layout/cycle5"/>
    <dgm:cxn modelId="{571058D9-581F-4435-A8E2-4ABCC30F022E}" type="presParOf" srcId="{A3E51619-1BC6-4849-9AE1-939FEF7A408C}" destId="{22AD0904-FDC0-44F8-8136-F6A74EC5D98E}" srcOrd="1" destOrd="0" presId="urn:microsoft.com/office/officeart/2005/8/layout/cycle5"/>
    <dgm:cxn modelId="{86411C77-C7C4-4A2C-A935-472DCFFF74F6}" type="presParOf" srcId="{A3E51619-1BC6-4849-9AE1-939FEF7A408C}" destId="{1D9A6675-29DF-4091-AC7B-D4D5DF5B4BC2}" srcOrd="2" destOrd="0" presId="urn:microsoft.com/office/officeart/2005/8/layout/cycle5"/>
    <dgm:cxn modelId="{81156A21-A69B-48E3-92A6-FD8A02BEDCFE}" type="presParOf" srcId="{A3E51619-1BC6-4849-9AE1-939FEF7A408C}" destId="{4534C24E-50B6-438C-9DBF-CC5A9CBED639}" srcOrd="3" destOrd="0" presId="urn:microsoft.com/office/officeart/2005/8/layout/cycle5"/>
    <dgm:cxn modelId="{7B46774A-5F21-41FB-9973-4B7E6404970F}" type="presParOf" srcId="{A3E51619-1BC6-4849-9AE1-939FEF7A408C}" destId="{3F9B358E-8D2A-4EC4-9D3B-002E4681834D}" srcOrd="4" destOrd="0" presId="urn:microsoft.com/office/officeart/2005/8/layout/cycle5"/>
    <dgm:cxn modelId="{2CD4182C-46F7-44E0-9E5D-0C42A5E079AE}" type="presParOf" srcId="{A3E51619-1BC6-4849-9AE1-939FEF7A408C}" destId="{1AD9843E-608D-40FD-894C-D0474337F0A5}" srcOrd="5" destOrd="0" presId="urn:microsoft.com/office/officeart/2005/8/layout/cycle5"/>
    <dgm:cxn modelId="{0CE84D66-9265-4C3B-87BB-D832730AD1C9}" type="presParOf" srcId="{A3E51619-1BC6-4849-9AE1-939FEF7A408C}" destId="{524DE020-8977-4164-A109-19A700628615}" srcOrd="6" destOrd="0" presId="urn:microsoft.com/office/officeart/2005/8/layout/cycle5"/>
    <dgm:cxn modelId="{5580F314-B69D-42F2-AE2F-BF3284503A42}" type="presParOf" srcId="{A3E51619-1BC6-4849-9AE1-939FEF7A408C}" destId="{D3475C5B-FD22-47E4-89AF-05A71A8580EB}" srcOrd="7" destOrd="0" presId="urn:microsoft.com/office/officeart/2005/8/layout/cycle5"/>
    <dgm:cxn modelId="{1C4256EF-6FD8-4344-83E9-7F1AE471EDC2}" type="presParOf" srcId="{A3E51619-1BC6-4849-9AE1-939FEF7A408C}" destId="{2D50277E-87A6-4AB6-AFBA-6F26EDD4D3CE}" srcOrd="8" destOrd="0" presId="urn:microsoft.com/office/officeart/2005/8/layout/cycle5"/>
    <dgm:cxn modelId="{4F6C639C-74F2-4E3E-B3AE-F3B28FE81A89}" type="presParOf" srcId="{A3E51619-1BC6-4849-9AE1-939FEF7A408C}" destId="{EB1FCAE2-BC23-4E9A-BFE2-A625AEEAD7E2}" srcOrd="9" destOrd="0" presId="urn:microsoft.com/office/officeart/2005/8/layout/cycle5"/>
    <dgm:cxn modelId="{C84B558A-8A36-4483-958B-ACFA51BDAA40}" type="presParOf" srcId="{A3E51619-1BC6-4849-9AE1-939FEF7A408C}" destId="{B2BF0E00-BE10-40E5-8973-549B76EB58B6}" srcOrd="10" destOrd="0" presId="urn:microsoft.com/office/officeart/2005/8/layout/cycle5"/>
    <dgm:cxn modelId="{0303B83F-87B6-4806-9CD9-59FA15CA9A2A}" type="presParOf" srcId="{A3E51619-1BC6-4849-9AE1-939FEF7A408C}" destId="{EFD20757-1B8E-44AE-9E1E-502053A3250F}" srcOrd="11" destOrd="0" presId="urn:microsoft.com/office/officeart/2005/8/layout/cycle5"/>
    <dgm:cxn modelId="{669D2297-A5D5-4A35-AA6E-401DBE78E883}" type="presParOf" srcId="{A3E51619-1BC6-4849-9AE1-939FEF7A408C}" destId="{D25D42E7-CB7A-44FE-B302-D58D73053A24}" srcOrd="12" destOrd="0" presId="urn:microsoft.com/office/officeart/2005/8/layout/cycle5"/>
    <dgm:cxn modelId="{A149CA03-B27E-49F6-84B0-C24010349F5B}" type="presParOf" srcId="{A3E51619-1BC6-4849-9AE1-939FEF7A408C}" destId="{E8B03D41-0B34-4349-A334-F50026A4343D}" srcOrd="13" destOrd="0" presId="urn:microsoft.com/office/officeart/2005/8/layout/cycle5"/>
    <dgm:cxn modelId="{8CE601F4-85CD-4D9B-AF50-94CB3845A2EE}" type="presParOf" srcId="{A3E51619-1BC6-4849-9AE1-939FEF7A408C}" destId="{87A7E875-D880-4D19-B8C9-4C7184DBF544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FD93B7A-3D66-4D3D-91D8-3DB6555377D3}" type="doc">
      <dgm:prSet loTypeId="urn:microsoft.com/office/officeart/2005/8/layout/cycle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FB9291E-9529-4EFC-8190-F814D2E750A5}">
      <dgm:prSet phldrT="[Текст]"/>
      <dgm:spPr/>
      <dgm:t>
        <a:bodyPr/>
        <a:lstStyle/>
        <a:p>
          <a:r>
            <a:rPr lang="en-US" dirty="0" smtClean="0"/>
            <a:t>Write</a:t>
          </a:r>
          <a:endParaRPr lang="ru-RU" dirty="0"/>
        </a:p>
      </dgm:t>
    </dgm:pt>
    <dgm:pt modelId="{85B984D3-B1E0-4A9F-9F45-9FDBD1AD641E}" type="parTrans" cxnId="{8DEAD24A-F1D1-4518-8806-4BC1F5992848}">
      <dgm:prSet/>
      <dgm:spPr/>
      <dgm:t>
        <a:bodyPr/>
        <a:lstStyle/>
        <a:p>
          <a:endParaRPr lang="ru-RU"/>
        </a:p>
      </dgm:t>
    </dgm:pt>
    <dgm:pt modelId="{E615CBDD-A406-47CF-B7B3-7EA7266783F7}" type="sibTrans" cxnId="{8DEAD24A-F1D1-4518-8806-4BC1F5992848}">
      <dgm:prSet/>
      <dgm:spPr/>
      <dgm:t>
        <a:bodyPr/>
        <a:lstStyle/>
        <a:p>
          <a:endParaRPr lang="ru-RU"/>
        </a:p>
      </dgm:t>
    </dgm:pt>
    <dgm:pt modelId="{D6EA8FEB-4889-4159-9BA7-D77E8BCB6C3A}">
      <dgm:prSet phldrT="[Текст]" custT="1"/>
      <dgm:spPr/>
      <dgm:t>
        <a:bodyPr/>
        <a:lstStyle/>
        <a:p>
          <a:r>
            <a: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Listen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0AB19E-CC1E-4254-9838-60DCC9B2B550}" type="parTrans" cxnId="{B8DEE23A-BDA3-4586-9137-D7AA0948B24D}">
      <dgm:prSet/>
      <dgm:spPr/>
      <dgm:t>
        <a:bodyPr/>
        <a:lstStyle/>
        <a:p>
          <a:endParaRPr lang="ru-RU"/>
        </a:p>
      </dgm:t>
    </dgm:pt>
    <dgm:pt modelId="{B1BD640B-5F92-4A58-988C-30B69829270A}" type="sibTrans" cxnId="{B8DEE23A-BDA3-4586-9137-D7AA0948B24D}">
      <dgm:prSet/>
      <dgm:spPr/>
      <dgm:t>
        <a:bodyPr/>
        <a:lstStyle/>
        <a:p>
          <a:endParaRPr lang="ru-RU"/>
        </a:p>
      </dgm:t>
    </dgm:pt>
    <dgm:pt modelId="{1184138F-D319-4B01-8771-FC275872B26A}">
      <dgm:prSet phldrT="[Текст]"/>
      <dgm:spPr/>
      <dgm:t>
        <a:bodyPr/>
        <a:lstStyle/>
        <a:p>
          <a:r>
            <a:rPr lang="en-US" dirty="0" smtClean="0"/>
            <a:t>Play</a:t>
          </a:r>
          <a:endParaRPr lang="ru-RU" dirty="0"/>
        </a:p>
      </dgm:t>
    </dgm:pt>
    <dgm:pt modelId="{303A4893-71C8-4B28-9886-4240CE4571E3}" type="parTrans" cxnId="{F97DA3F2-4582-4110-9C93-81370003A1E4}">
      <dgm:prSet/>
      <dgm:spPr/>
      <dgm:t>
        <a:bodyPr/>
        <a:lstStyle/>
        <a:p>
          <a:endParaRPr lang="ru-RU"/>
        </a:p>
      </dgm:t>
    </dgm:pt>
    <dgm:pt modelId="{AEBFE0CC-AD04-40EA-B60E-D8434913BF35}" type="sibTrans" cxnId="{F97DA3F2-4582-4110-9C93-81370003A1E4}">
      <dgm:prSet/>
      <dgm:spPr/>
      <dgm:t>
        <a:bodyPr/>
        <a:lstStyle/>
        <a:p>
          <a:endParaRPr lang="ru-RU"/>
        </a:p>
      </dgm:t>
    </dgm:pt>
    <dgm:pt modelId="{997F91E2-2C24-474B-A1C2-0E03D69C849B}">
      <dgm:prSet/>
      <dgm:spPr/>
      <dgm:t>
        <a:bodyPr/>
        <a:lstStyle/>
        <a:p>
          <a:r>
            <a:rPr lang="en-US" dirty="0" smtClean="0"/>
            <a:t>R</a:t>
          </a:r>
          <a:endParaRPr lang="ru-RU" dirty="0"/>
        </a:p>
      </dgm:t>
    </dgm:pt>
    <dgm:pt modelId="{EC1165C2-CD04-4E8A-A23C-7B41355D953F}" type="parTrans" cxnId="{FE140DC7-8801-4BA8-A40C-A32453A61EB1}">
      <dgm:prSet/>
      <dgm:spPr/>
      <dgm:t>
        <a:bodyPr/>
        <a:lstStyle/>
        <a:p>
          <a:endParaRPr lang="ru-RU"/>
        </a:p>
      </dgm:t>
    </dgm:pt>
    <dgm:pt modelId="{0BAAD132-DDDB-441D-849A-08BC18BF70B5}" type="sibTrans" cxnId="{FE140DC7-8801-4BA8-A40C-A32453A61EB1}">
      <dgm:prSet/>
      <dgm:spPr/>
      <dgm:t>
        <a:bodyPr/>
        <a:lstStyle/>
        <a:p>
          <a:endParaRPr lang="ru-RU"/>
        </a:p>
      </dgm:t>
    </dgm:pt>
    <dgm:pt modelId="{C4781C49-5A78-4376-ABB9-D61D07233DA6}">
      <dgm:prSet/>
      <dgm:spPr/>
      <dgm:t>
        <a:bodyPr/>
        <a:lstStyle/>
        <a:p>
          <a:endParaRPr lang="ru-RU" dirty="0"/>
        </a:p>
      </dgm:t>
    </dgm:pt>
    <dgm:pt modelId="{ACEAFE16-2D3C-4823-8447-528FE98AF7C8}" type="parTrans" cxnId="{8922DC2B-ED02-4A7E-A54A-E582D56D2444}">
      <dgm:prSet/>
      <dgm:spPr/>
      <dgm:t>
        <a:bodyPr/>
        <a:lstStyle/>
        <a:p>
          <a:endParaRPr lang="ru-RU"/>
        </a:p>
      </dgm:t>
    </dgm:pt>
    <dgm:pt modelId="{723338C9-9CBF-4578-B4D6-A6AF1E67E64D}" type="sibTrans" cxnId="{8922DC2B-ED02-4A7E-A54A-E582D56D2444}">
      <dgm:prSet/>
      <dgm:spPr/>
      <dgm:t>
        <a:bodyPr/>
        <a:lstStyle/>
        <a:p>
          <a:endParaRPr lang="ru-RU"/>
        </a:p>
      </dgm:t>
    </dgm:pt>
    <dgm:pt modelId="{A3E51619-1BC6-4849-9AE1-939FEF7A408C}" type="pres">
      <dgm:prSet presAssocID="{8FD93B7A-3D66-4D3D-91D8-3DB6555377D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E67793-CE42-4463-8020-0CDCC2F47820}" type="pres">
      <dgm:prSet presAssocID="{4FB9291E-9529-4EFC-8190-F814D2E750A5}" presName="node" presStyleLbl="node1" presStyleIdx="0" presStyleCnt="5" custScaleX="118012" custScaleY="77063" custRadScaleRad="93578" custRadScaleInc="-1324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D0904-FDC0-44F8-8136-F6A74EC5D98E}" type="pres">
      <dgm:prSet presAssocID="{4FB9291E-9529-4EFC-8190-F814D2E750A5}" presName="spNode" presStyleCnt="0"/>
      <dgm:spPr/>
    </dgm:pt>
    <dgm:pt modelId="{1D9A6675-29DF-4091-AC7B-D4D5DF5B4BC2}" type="pres">
      <dgm:prSet presAssocID="{E615CBDD-A406-47CF-B7B3-7EA7266783F7}" presName="sibTrans" presStyleLbl="sibTrans1D1" presStyleIdx="0" presStyleCnt="5"/>
      <dgm:spPr/>
      <dgm:t>
        <a:bodyPr/>
        <a:lstStyle/>
        <a:p>
          <a:endParaRPr lang="ru-RU"/>
        </a:p>
      </dgm:t>
    </dgm:pt>
    <dgm:pt modelId="{4534C24E-50B6-438C-9DBF-CC5A9CBED639}" type="pres">
      <dgm:prSet presAssocID="{D6EA8FEB-4889-4159-9BA7-D77E8BCB6C3A}" presName="node" presStyleLbl="node1" presStyleIdx="1" presStyleCnt="5" custScaleX="120071" custScaleY="84128" custRadScaleRad="109844" custRadScaleInc="-44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9B358E-8D2A-4EC4-9D3B-002E4681834D}" type="pres">
      <dgm:prSet presAssocID="{D6EA8FEB-4889-4159-9BA7-D77E8BCB6C3A}" presName="spNode" presStyleCnt="0"/>
      <dgm:spPr/>
    </dgm:pt>
    <dgm:pt modelId="{1AD9843E-608D-40FD-894C-D0474337F0A5}" type="pres">
      <dgm:prSet presAssocID="{B1BD640B-5F92-4A58-988C-30B69829270A}" presName="sibTrans" presStyleLbl="sibTrans1D1" presStyleIdx="1" presStyleCnt="5"/>
      <dgm:spPr/>
      <dgm:t>
        <a:bodyPr/>
        <a:lstStyle/>
        <a:p>
          <a:endParaRPr lang="ru-RU"/>
        </a:p>
      </dgm:t>
    </dgm:pt>
    <dgm:pt modelId="{524DE020-8977-4164-A109-19A700628615}" type="pres">
      <dgm:prSet presAssocID="{1184138F-D319-4B01-8771-FC275872B26A}" presName="node" presStyleLbl="node1" presStyleIdx="2" presStyleCnt="5" custScaleX="112894" custScaleY="89164" custRadScaleRad="127487" custRadScaleInc="-1759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475C5B-FD22-47E4-89AF-05A71A8580EB}" type="pres">
      <dgm:prSet presAssocID="{1184138F-D319-4B01-8771-FC275872B26A}" presName="spNode" presStyleCnt="0"/>
      <dgm:spPr/>
    </dgm:pt>
    <dgm:pt modelId="{2D50277E-87A6-4AB6-AFBA-6F26EDD4D3CE}" type="pres">
      <dgm:prSet presAssocID="{AEBFE0CC-AD04-40EA-B60E-D8434913BF35}" presName="sibTrans" presStyleLbl="sibTrans1D1" presStyleIdx="2" presStyleCnt="5"/>
      <dgm:spPr/>
      <dgm:t>
        <a:bodyPr/>
        <a:lstStyle/>
        <a:p>
          <a:endParaRPr lang="ru-RU"/>
        </a:p>
      </dgm:t>
    </dgm:pt>
    <dgm:pt modelId="{EB1FCAE2-BC23-4E9A-BFE2-A625AEEAD7E2}" type="pres">
      <dgm:prSet presAssocID="{997F91E2-2C24-474B-A1C2-0E03D69C849B}" presName="node" presStyleLbl="node1" presStyleIdx="3" presStyleCnt="5" custScaleX="113014" custScaleY="79877" custRadScaleRad="81156" custRadScaleInc="-175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BF0E00-BE10-40E5-8973-549B76EB58B6}" type="pres">
      <dgm:prSet presAssocID="{997F91E2-2C24-474B-A1C2-0E03D69C849B}" presName="spNode" presStyleCnt="0"/>
      <dgm:spPr/>
    </dgm:pt>
    <dgm:pt modelId="{EFD20757-1B8E-44AE-9E1E-502053A3250F}" type="pres">
      <dgm:prSet presAssocID="{0BAAD132-DDDB-441D-849A-08BC18BF70B5}" presName="sibTrans" presStyleLbl="sibTrans1D1" presStyleIdx="3" presStyleCnt="5"/>
      <dgm:spPr/>
      <dgm:t>
        <a:bodyPr/>
        <a:lstStyle/>
        <a:p>
          <a:endParaRPr lang="ru-RU"/>
        </a:p>
      </dgm:t>
    </dgm:pt>
    <dgm:pt modelId="{D25D42E7-CB7A-44FE-B302-D58D73053A24}" type="pres">
      <dgm:prSet presAssocID="{C4781C49-5A78-4376-ABB9-D61D07233DA6}" presName="node" presStyleLbl="node1" presStyleIdx="4" presStyleCnt="5" custScaleX="115126" custScaleY="89122" custRadScaleRad="106686" custRadScaleInc="-106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B03D41-0B34-4349-A334-F50026A4343D}" type="pres">
      <dgm:prSet presAssocID="{C4781C49-5A78-4376-ABB9-D61D07233DA6}" presName="spNode" presStyleCnt="0"/>
      <dgm:spPr/>
    </dgm:pt>
    <dgm:pt modelId="{87A7E875-D880-4D19-B8C9-4C7184DBF544}" type="pres">
      <dgm:prSet presAssocID="{723338C9-9CBF-4578-B4D6-A6AF1E67E64D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B3437A78-E1A4-4F85-BCC5-CCB51E8537CD}" type="presOf" srcId="{0BAAD132-DDDB-441D-849A-08BC18BF70B5}" destId="{EFD20757-1B8E-44AE-9E1E-502053A3250F}" srcOrd="0" destOrd="0" presId="urn:microsoft.com/office/officeart/2005/8/layout/cycle5"/>
    <dgm:cxn modelId="{DA1DA61C-32D8-48CB-B527-F009BBC35774}" type="presOf" srcId="{8FD93B7A-3D66-4D3D-91D8-3DB6555377D3}" destId="{A3E51619-1BC6-4849-9AE1-939FEF7A408C}" srcOrd="0" destOrd="0" presId="urn:microsoft.com/office/officeart/2005/8/layout/cycle5"/>
    <dgm:cxn modelId="{BEB044E1-CA7A-4133-803D-4212F34BD610}" type="presOf" srcId="{C4781C49-5A78-4376-ABB9-D61D07233DA6}" destId="{D25D42E7-CB7A-44FE-B302-D58D73053A24}" srcOrd="0" destOrd="0" presId="urn:microsoft.com/office/officeart/2005/8/layout/cycle5"/>
    <dgm:cxn modelId="{5C0FFC1B-48A4-4FB9-9F1B-19CE416F7C9E}" type="presOf" srcId="{D6EA8FEB-4889-4159-9BA7-D77E8BCB6C3A}" destId="{4534C24E-50B6-438C-9DBF-CC5A9CBED639}" srcOrd="0" destOrd="0" presId="urn:microsoft.com/office/officeart/2005/8/layout/cycle5"/>
    <dgm:cxn modelId="{528D7F36-2E02-4001-A630-6A461AAB49BA}" type="presOf" srcId="{723338C9-9CBF-4578-B4D6-A6AF1E67E64D}" destId="{87A7E875-D880-4D19-B8C9-4C7184DBF544}" srcOrd="0" destOrd="0" presId="urn:microsoft.com/office/officeart/2005/8/layout/cycle5"/>
    <dgm:cxn modelId="{3AFA09B3-4819-4559-B09E-73C3585B5E88}" type="presOf" srcId="{B1BD640B-5F92-4A58-988C-30B69829270A}" destId="{1AD9843E-608D-40FD-894C-D0474337F0A5}" srcOrd="0" destOrd="0" presId="urn:microsoft.com/office/officeart/2005/8/layout/cycle5"/>
    <dgm:cxn modelId="{B8DEE23A-BDA3-4586-9137-D7AA0948B24D}" srcId="{8FD93B7A-3D66-4D3D-91D8-3DB6555377D3}" destId="{D6EA8FEB-4889-4159-9BA7-D77E8BCB6C3A}" srcOrd="1" destOrd="0" parTransId="{3C0AB19E-CC1E-4254-9838-60DCC9B2B550}" sibTransId="{B1BD640B-5F92-4A58-988C-30B69829270A}"/>
    <dgm:cxn modelId="{385E185A-6ED5-409D-90B2-92FCDD73B3D7}" type="presOf" srcId="{AEBFE0CC-AD04-40EA-B60E-D8434913BF35}" destId="{2D50277E-87A6-4AB6-AFBA-6F26EDD4D3CE}" srcOrd="0" destOrd="0" presId="urn:microsoft.com/office/officeart/2005/8/layout/cycle5"/>
    <dgm:cxn modelId="{F97DA3F2-4582-4110-9C93-81370003A1E4}" srcId="{8FD93B7A-3D66-4D3D-91D8-3DB6555377D3}" destId="{1184138F-D319-4B01-8771-FC275872B26A}" srcOrd="2" destOrd="0" parTransId="{303A4893-71C8-4B28-9886-4240CE4571E3}" sibTransId="{AEBFE0CC-AD04-40EA-B60E-D8434913BF35}"/>
    <dgm:cxn modelId="{7DF9FC07-DD5E-4CAB-A4B9-9CE86641C44E}" type="presOf" srcId="{E615CBDD-A406-47CF-B7B3-7EA7266783F7}" destId="{1D9A6675-29DF-4091-AC7B-D4D5DF5B4BC2}" srcOrd="0" destOrd="0" presId="urn:microsoft.com/office/officeart/2005/8/layout/cycle5"/>
    <dgm:cxn modelId="{8922DC2B-ED02-4A7E-A54A-E582D56D2444}" srcId="{8FD93B7A-3D66-4D3D-91D8-3DB6555377D3}" destId="{C4781C49-5A78-4376-ABB9-D61D07233DA6}" srcOrd="4" destOrd="0" parTransId="{ACEAFE16-2D3C-4823-8447-528FE98AF7C8}" sibTransId="{723338C9-9CBF-4578-B4D6-A6AF1E67E64D}"/>
    <dgm:cxn modelId="{8DEAD24A-F1D1-4518-8806-4BC1F5992848}" srcId="{8FD93B7A-3D66-4D3D-91D8-3DB6555377D3}" destId="{4FB9291E-9529-4EFC-8190-F814D2E750A5}" srcOrd="0" destOrd="0" parTransId="{85B984D3-B1E0-4A9F-9F45-9FDBD1AD641E}" sibTransId="{E615CBDD-A406-47CF-B7B3-7EA7266783F7}"/>
    <dgm:cxn modelId="{FE140DC7-8801-4BA8-A40C-A32453A61EB1}" srcId="{8FD93B7A-3D66-4D3D-91D8-3DB6555377D3}" destId="{997F91E2-2C24-474B-A1C2-0E03D69C849B}" srcOrd="3" destOrd="0" parTransId="{EC1165C2-CD04-4E8A-A23C-7B41355D953F}" sibTransId="{0BAAD132-DDDB-441D-849A-08BC18BF70B5}"/>
    <dgm:cxn modelId="{E8328F56-3B65-4489-B166-226C5934BAE6}" type="presOf" srcId="{1184138F-D319-4B01-8771-FC275872B26A}" destId="{524DE020-8977-4164-A109-19A700628615}" srcOrd="0" destOrd="0" presId="urn:microsoft.com/office/officeart/2005/8/layout/cycle5"/>
    <dgm:cxn modelId="{D5D7B0F5-CBD1-469E-BE28-9C27A3485FC2}" type="presOf" srcId="{4FB9291E-9529-4EFC-8190-F814D2E750A5}" destId="{31E67793-CE42-4463-8020-0CDCC2F47820}" srcOrd="0" destOrd="0" presId="urn:microsoft.com/office/officeart/2005/8/layout/cycle5"/>
    <dgm:cxn modelId="{7EF09759-AF2C-4D7F-B320-AB94054D21A0}" type="presOf" srcId="{997F91E2-2C24-474B-A1C2-0E03D69C849B}" destId="{EB1FCAE2-BC23-4E9A-BFE2-A625AEEAD7E2}" srcOrd="0" destOrd="0" presId="urn:microsoft.com/office/officeart/2005/8/layout/cycle5"/>
    <dgm:cxn modelId="{F97B091C-BAD3-446E-8054-38B3C1A3A6E7}" type="presParOf" srcId="{A3E51619-1BC6-4849-9AE1-939FEF7A408C}" destId="{31E67793-CE42-4463-8020-0CDCC2F47820}" srcOrd="0" destOrd="0" presId="urn:microsoft.com/office/officeart/2005/8/layout/cycle5"/>
    <dgm:cxn modelId="{45DBB651-A85D-49DF-9AB9-B1EEA7A6D7B8}" type="presParOf" srcId="{A3E51619-1BC6-4849-9AE1-939FEF7A408C}" destId="{22AD0904-FDC0-44F8-8136-F6A74EC5D98E}" srcOrd="1" destOrd="0" presId="urn:microsoft.com/office/officeart/2005/8/layout/cycle5"/>
    <dgm:cxn modelId="{C27555C9-F8E2-4939-8D32-A5B9C03AED9B}" type="presParOf" srcId="{A3E51619-1BC6-4849-9AE1-939FEF7A408C}" destId="{1D9A6675-29DF-4091-AC7B-D4D5DF5B4BC2}" srcOrd="2" destOrd="0" presId="urn:microsoft.com/office/officeart/2005/8/layout/cycle5"/>
    <dgm:cxn modelId="{A24BBC84-3C2E-464E-AF4E-8F2041666BA8}" type="presParOf" srcId="{A3E51619-1BC6-4849-9AE1-939FEF7A408C}" destId="{4534C24E-50B6-438C-9DBF-CC5A9CBED639}" srcOrd="3" destOrd="0" presId="urn:microsoft.com/office/officeart/2005/8/layout/cycle5"/>
    <dgm:cxn modelId="{69A0290D-DE5C-42A3-9D1A-73D80CA36A79}" type="presParOf" srcId="{A3E51619-1BC6-4849-9AE1-939FEF7A408C}" destId="{3F9B358E-8D2A-4EC4-9D3B-002E4681834D}" srcOrd="4" destOrd="0" presId="urn:microsoft.com/office/officeart/2005/8/layout/cycle5"/>
    <dgm:cxn modelId="{F06903BB-BB82-4A03-BFC7-49D0A712D3AD}" type="presParOf" srcId="{A3E51619-1BC6-4849-9AE1-939FEF7A408C}" destId="{1AD9843E-608D-40FD-894C-D0474337F0A5}" srcOrd="5" destOrd="0" presId="urn:microsoft.com/office/officeart/2005/8/layout/cycle5"/>
    <dgm:cxn modelId="{59124421-95AE-46E9-9A6A-2EDB57D5C148}" type="presParOf" srcId="{A3E51619-1BC6-4849-9AE1-939FEF7A408C}" destId="{524DE020-8977-4164-A109-19A700628615}" srcOrd="6" destOrd="0" presId="urn:microsoft.com/office/officeart/2005/8/layout/cycle5"/>
    <dgm:cxn modelId="{EE88C96B-623F-4535-9A7C-D6F389B98A91}" type="presParOf" srcId="{A3E51619-1BC6-4849-9AE1-939FEF7A408C}" destId="{D3475C5B-FD22-47E4-89AF-05A71A8580EB}" srcOrd="7" destOrd="0" presId="urn:microsoft.com/office/officeart/2005/8/layout/cycle5"/>
    <dgm:cxn modelId="{2FBB23C4-D138-43B5-8781-4C6036661109}" type="presParOf" srcId="{A3E51619-1BC6-4849-9AE1-939FEF7A408C}" destId="{2D50277E-87A6-4AB6-AFBA-6F26EDD4D3CE}" srcOrd="8" destOrd="0" presId="urn:microsoft.com/office/officeart/2005/8/layout/cycle5"/>
    <dgm:cxn modelId="{6027389F-997C-47AD-9AA2-0691A0120E26}" type="presParOf" srcId="{A3E51619-1BC6-4849-9AE1-939FEF7A408C}" destId="{EB1FCAE2-BC23-4E9A-BFE2-A625AEEAD7E2}" srcOrd="9" destOrd="0" presId="urn:microsoft.com/office/officeart/2005/8/layout/cycle5"/>
    <dgm:cxn modelId="{5A9FD9DE-8A0A-4914-A683-A2BD614E26E5}" type="presParOf" srcId="{A3E51619-1BC6-4849-9AE1-939FEF7A408C}" destId="{B2BF0E00-BE10-40E5-8973-549B76EB58B6}" srcOrd="10" destOrd="0" presId="urn:microsoft.com/office/officeart/2005/8/layout/cycle5"/>
    <dgm:cxn modelId="{A73FFDC6-CA9D-4E79-80FB-255186AB5556}" type="presParOf" srcId="{A3E51619-1BC6-4849-9AE1-939FEF7A408C}" destId="{EFD20757-1B8E-44AE-9E1E-502053A3250F}" srcOrd="11" destOrd="0" presId="urn:microsoft.com/office/officeart/2005/8/layout/cycle5"/>
    <dgm:cxn modelId="{769F80A9-0D27-4CFF-A294-12B29D7B9B04}" type="presParOf" srcId="{A3E51619-1BC6-4849-9AE1-939FEF7A408C}" destId="{D25D42E7-CB7A-44FE-B302-D58D73053A24}" srcOrd="12" destOrd="0" presId="urn:microsoft.com/office/officeart/2005/8/layout/cycle5"/>
    <dgm:cxn modelId="{D378AAFD-DEFA-4BD9-89B8-6B5D86503F20}" type="presParOf" srcId="{A3E51619-1BC6-4849-9AE1-939FEF7A408C}" destId="{E8B03D41-0B34-4349-A334-F50026A4343D}" srcOrd="13" destOrd="0" presId="urn:microsoft.com/office/officeart/2005/8/layout/cycle5"/>
    <dgm:cxn modelId="{05138D46-CF2B-458B-B5B6-80977B7FE75D}" type="presParOf" srcId="{A3E51619-1BC6-4849-9AE1-939FEF7A408C}" destId="{87A7E875-D880-4D19-B8C9-4C7184DBF544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FD93B7A-3D66-4D3D-91D8-3DB6555377D3}" type="doc">
      <dgm:prSet loTypeId="urn:microsoft.com/office/officeart/2005/8/layout/cycle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FB9291E-9529-4EFC-8190-F814D2E750A5}">
      <dgm:prSet phldrT="[Текст]"/>
      <dgm:spPr/>
      <dgm:t>
        <a:bodyPr/>
        <a:lstStyle/>
        <a:p>
          <a:r>
            <a:rPr lang="en-US" dirty="0" smtClean="0"/>
            <a:t>Write</a:t>
          </a:r>
          <a:endParaRPr lang="ru-RU" dirty="0"/>
        </a:p>
      </dgm:t>
    </dgm:pt>
    <dgm:pt modelId="{85B984D3-B1E0-4A9F-9F45-9FDBD1AD641E}" type="parTrans" cxnId="{8DEAD24A-F1D1-4518-8806-4BC1F5992848}">
      <dgm:prSet/>
      <dgm:spPr/>
      <dgm:t>
        <a:bodyPr/>
        <a:lstStyle/>
        <a:p>
          <a:endParaRPr lang="ru-RU"/>
        </a:p>
      </dgm:t>
    </dgm:pt>
    <dgm:pt modelId="{E615CBDD-A406-47CF-B7B3-7EA7266783F7}" type="sibTrans" cxnId="{8DEAD24A-F1D1-4518-8806-4BC1F5992848}">
      <dgm:prSet/>
      <dgm:spPr/>
      <dgm:t>
        <a:bodyPr/>
        <a:lstStyle/>
        <a:p>
          <a:endParaRPr lang="ru-RU"/>
        </a:p>
      </dgm:t>
    </dgm:pt>
    <dgm:pt modelId="{D6EA8FEB-4889-4159-9BA7-D77E8BCB6C3A}">
      <dgm:prSet phldrT="[Текст]" custT="1"/>
      <dgm:spPr/>
      <dgm:t>
        <a:bodyPr/>
        <a:lstStyle/>
        <a:p>
          <a:r>
            <a: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Listen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0AB19E-CC1E-4254-9838-60DCC9B2B550}" type="parTrans" cxnId="{B8DEE23A-BDA3-4586-9137-D7AA0948B24D}">
      <dgm:prSet/>
      <dgm:spPr/>
      <dgm:t>
        <a:bodyPr/>
        <a:lstStyle/>
        <a:p>
          <a:endParaRPr lang="ru-RU"/>
        </a:p>
      </dgm:t>
    </dgm:pt>
    <dgm:pt modelId="{B1BD640B-5F92-4A58-988C-30B69829270A}" type="sibTrans" cxnId="{B8DEE23A-BDA3-4586-9137-D7AA0948B24D}">
      <dgm:prSet/>
      <dgm:spPr/>
      <dgm:t>
        <a:bodyPr/>
        <a:lstStyle/>
        <a:p>
          <a:endParaRPr lang="ru-RU"/>
        </a:p>
      </dgm:t>
    </dgm:pt>
    <dgm:pt modelId="{1184138F-D319-4B01-8771-FC275872B26A}">
      <dgm:prSet phldrT="[Текст]"/>
      <dgm:spPr/>
      <dgm:t>
        <a:bodyPr/>
        <a:lstStyle/>
        <a:p>
          <a:r>
            <a:rPr lang="en-US" dirty="0" smtClean="0"/>
            <a:t>Play</a:t>
          </a:r>
          <a:endParaRPr lang="ru-RU" dirty="0"/>
        </a:p>
      </dgm:t>
    </dgm:pt>
    <dgm:pt modelId="{303A4893-71C8-4B28-9886-4240CE4571E3}" type="parTrans" cxnId="{F97DA3F2-4582-4110-9C93-81370003A1E4}">
      <dgm:prSet/>
      <dgm:spPr/>
      <dgm:t>
        <a:bodyPr/>
        <a:lstStyle/>
        <a:p>
          <a:endParaRPr lang="ru-RU"/>
        </a:p>
      </dgm:t>
    </dgm:pt>
    <dgm:pt modelId="{AEBFE0CC-AD04-40EA-B60E-D8434913BF35}" type="sibTrans" cxnId="{F97DA3F2-4582-4110-9C93-81370003A1E4}">
      <dgm:prSet/>
      <dgm:spPr/>
      <dgm:t>
        <a:bodyPr/>
        <a:lstStyle/>
        <a:p>
          <a:endParaRPr lang="ru-RU"/>
        </a:p>
      </dgm:t>
    </dgm:pt>
    <dgm:pt modelId="{997F91E2-2C24-474B-A1C2-0E03D69C849B}">
      <dgm:prSet/>
      <dgm:spPr/>
      <dgm:t>
        <a:bodyPr/>
        <a:lstStyle/>
        <a:p>
          <a:r>
            <a:rPr lang="en-US" dirty="0" smtClean="0"/>
            <a:t>Read</a:t>
          </a:r>
          <a:endParaRPr lang="ru-RU" dirty="0"/>
        </a:p>
      </dgm:t>
    </dgm:pt>
    <dgm:pt modelId="{EC1165C2-CD04-4E8A-A23C-7B41355D953F}" type="parTrans" cxnId="{FE140DC7-8801-4BA8-A40C-A32453A61EB1}">
      <dgm:prSet/>
      <dgm:spPr/>
      <dgm:t>
        <a:bodyPr/>
        <a:lstStyle/>
        <a:p>
          <a:endParaRPr lang="ru-RU"/>
        </a:p>
      </dgm:t>
    </dgm:pt>
    <dgm:pt modelId="{0BAAD132-DDDB-441D-849A-08BC18BF70B5}" type="sibTrans" cxnId="{FE140DC7-8801-4BA8-A40C-A32453A61EB1}">
      <dgm:prSet/>
      <dgm:spPr/>
      <dgm:t>
        <a:bodyPr/>
        <a:lstStyle/>
        <a:p>
          <a:endParaRPr lang="ru-RU"/>
        </a:p>
      </dgm:t>
    </dgm:pt>
    <dgm:pt modelId="{C4781C49-5A78-4376-ABB9-D61D07233DA6}">
      <dgm:prSet/>
      <dgm:spPr/>
      <dgm:t>
        <a:bodyPr/>
        <a:lstStyle/>
        <a:p>
          <a:r>
            <a:rPr lang="en-US" dirty="0" smtClean="0"/>
            <a:t>S</a:t>
          </a:r>
          <a:endParaRPr lang="ru-RU" dirty="0"/>
        </a:p>
      </dgm:t>
    </dgm:pt>
    <dgm:pt modelId="{ACEAFE16-2D3C-4823-8447-528FE98AF7C8}" type="parTrans" cxnId="{8922DC2B-ED02-4A7E-A54A-E582D56D2444}">
      <dgm:prSet/>
      <dgm:spPr/>
      <dgm:t>
        <a:bodyPr/>
        <a:lstStyle/>
        <a:p>
          <a:endParaRPr lang="ru-RU"/>
        </a:p>
      </dgm:t>
    </dgm:pt>
    <dgm:pt modelId="{723338C9-9CBF-4578-B4D6-A6AF1E67E64D}" type="sibTrans" cxnId="{8922DC2B-ED02-4A7E-A54A-E582D56D2444}">
      <dgm:prSet/>
      <dgm:spPr/>
      <dgm:t>
        <a:bodyPr/>
        <a:lstStyle/>
        <a:p>
          <a:endParaRPr lang="ru-RU"/>
        </a:p>
      </dgm:t>
    </dgm:pt>
    <dgm:pt modelId="{A3E51619-1BC6-4849-9AE1-939FEF7A408C}" type="pres">
      <dgm:prSet presAssocID="{8FD93B7A-3D66-4D3D-91D8-3DB6555377D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E67793-CE42-4463-8020-0CDCC2F47820}" type="pres">
      <dgm:prSet presAssocID="{4FB9291E-9529-4EFC-8190-F814D2E750A5}" presName="node" presStyleLbl="node1" presStyleIdx="0" presStyleCnt="5" custScaleX="118012" custScaleY="77063" custRadScaleRad="93578" custRadScaleInc="-1324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D0904-FDC0-44F8-8136-F6A74EC5D98E}" type="pres">
      <dgm:prSet presAssocID="{4FB9291E-9529-4EFC-8190-F814D2E750A5}" presName="spNode" presStyleCnt="0"/>
      <dgm:spPr/>
    </dgm:pt>
    <dgm:pt modelId="{1D9A6675-29DF-4091-AC7B-D4D5DF5B4BC2}" type="pres">
      <dgm:prSet presAssocID="{E615CBDD-A406-47CF-B7B3-7EA7266783F7}" presName="sibTrans" presStyleLbl="sibTrans1D1" presStyleIdx="0" presStyleCnt="5"/>
      <dgm:spPr/>
      <dgm:t>
        <a:bodyPr/>
        <a:lstStyle/>
        <a:p>
          <a:endParaRPr lang="ru-RU"/>
        </a:p>
      </dgm:t>
    </dgm:pt>
    <dgm:pt modelId="{4534C24E-50B6-438C-9DBF-CC5A9CBED639}" type="pres">
      <dgm:prSet presAssocID="{D6EA8FEB-4889-4159-9BA7-D77E8BCB6C3A}" presName="node" presStyleLbl="node1" presStyleIdx="1" presStyleCnt="5" custScaleX="120071" custScaleY="84128" custRadScaleRad="109844" custRadScaleInc="-44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9B358E-8D2A-4EC4-9D3B-002E4681834D}" type="pres">
      <dgm:prSet presAssocID="{D6EA8FEB-4889-4159-9BA7-D77E8BCB6C3A}" presName="spNode" presStyleCnt="0"/>
      <dgm:spPr/>
    </dgm:pt>
    <dgm:pt modelId="{1AD9843E-608D-40FD-894C-D0474337F0A5}" type="pres">
      <dgm:prSet presAssocID="{B1BD640B-5F92-4A58-988C-30B69829270A}" presName="sibTrans" presStyleLbl="sibTrans1D1" presStyleIdx="1" presStyleCnt="5"/>
      <dgm:spPr/>
      <dgm:t>
        <a:bodyPr/>
        <a:lstStyle/>
        <a:p>
          <a:endParaRPr lang="ru-RU"/>
        </a:p>
      </dgm:t>
    </dgm:pt>
    <dgm:pt modelId="{524DE020-8977-4164-A109-19A700628615}" type="pres">
      <dgm:prSet presAssocID="{1184138F-D319-4B01-8771-FC275872B26A}" presName="node" presStyleLbl="node1" presStyleIdx="2" presStyleCnt="5" custScaleX="112894" custScaleY="89164" custRadScaleRad="127487" custRadScaleInc="-1759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475C5B-FD22-47E4-89AF-05A71A8580EB}" type="pres">
      <dgm:prSet presAssocID="{1184138F-D319-4B01-8771-FC275872B26A}" presName="spNode" presStyleCnt="0"/>
      <dgm:spPr/>
    </dgm:pt>
    <dgm:pt modelId="{2D50277E-87A6-4AB6-AFBA-6F26EDD4D3CE}" type="pres">
      <dgm:prSet presAssocID="{AEBFE0CC-AD04-40EA-B60E-D8434913BF35}" presName="sibTrans" presStyleLbl="sibTrans1D1" presStyleIdx="2" presStyleCnt="5"/>
      <dgm:spPr/>
      <dgm:t>
        <a:bodyPr/>
        <a:lstStyle/>
        <a:p>
          <a:endParaRPr lang="ru-RU"/>
        </a:p>
      </dgm:t>
    </dgm:pt>
    <dgm:pt modelId="{EB1FCAE2-BC23-4E9A-BFE2-A625AEEAD7E2}" type="pres">
      <dgm:prSet presAssocID="{997F91E2-2C24-474B-A1C2-0E03D69C849B}" presName="node" presStyleLbl="node1" presStyleIdx="3" presStyleCnt="5" custScaleX="113014" custScaleY="79877" custRadScaleRad="81156" custRadScaleInc="-175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BF0E00-BE10-40E5-8973-549B76EB58B6}" type="pres">
      <dgm:prSet presAssocID="{997F91E2-2C24-474B-A1C2-0E03D69C849B}" presName="spNode" presStyleCnt="0"/>
      <dgm:spPr/>
    </dgm:pt>
    <dgm:pt modelId="{EFD20757-1B8E-44AE-9E1E-502053A3250F}" type="pres">
      <dgm:prSet presAssocID="{0BAAD132-DDDB-441D-849A-08BC18BF70B5}" presName="sibTrans" presStyleLbl="sibTrans1D1" presStyleIdx="3" presStyleCnt="5"/>
      <dgm:spPr/>
      <dgm:t>
        <a:bodyPr/>
        <a:lstStyle/>
        <a:p>
          <a:endParaRPr lang="ru-RU"/>
        </a:p>
      </dgm:t>
    </dgm:pt>
    <dgm:pt modelId="{D25D42E7-CB7A-44FE-B302-D58D73053A24}" type="pres">
      <dgm:prSet presAssocID="{C4781C49-5A78-4376-ABB9-D61D07233DA6}" presName="node" presStyleLbl="node1" presStyleIdx="4" presStyleCnt="5" custScaleX="115126" custScaleY="89122" custRadScaleRad="106686" custRadScaleInc="-106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B03D41-0B34-4349-A334-F50026A4343D}" type="pres">
      <dgm:prSet presAssocID="{C4781C49-5A78-4376-ABB9-D61D07233DA6}" presName="spNode" presStyleCnt="0"/>
      <dgm:spPr/>
    </dgm:pt>
    <dgm:pt modelId="{87A7E875-D880-4D19-B8C9-4C7184DBF544}" type="pres">
      <dgm:prSet presAssocID="{723338C9-9CBF-4578-B4D6-A6AF1E67E64D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301BF2CA-362A-4660-9E27-E114AEA34534}" type="presOf" srcId="{AEBFE0CC-AD04-40EA-B60E-D8434913BF35}" destId="{2D50277E-87A6-4AB6-AFBA-6F26EDD4D3CE}" srcOrd="0" destOrd="0" presId="urn:microsoft.com/office/officeart/2005/8/layout/cycle5"/>
    <dgm:cxn modelId="{79FB0744-93C1-4FA7-B532-0CC9D13D81D0}" type="presOf" srcId="{B1BD640B-5F92-4A58-988C-30B69829270A}" destId="{1AD9843E-608D-40FD-894C-D0474337F0A5}" srcOrd="0" destOrd="0" presId="urn:microsoft.com/office/officeart/2005/8/layout/cycle5"/>
    <dgm:cxn modelId="{B8DEE23A-BDA3-4586-9137-D7AA0948B24D}" srcId="{8FD93B7A-3D66-4D3D-91D8-3DB6555377D3}" destId="{D6EA8FEB-4889-4159-9BA7-D77E8BCB6C3A}" srcOrd="1" destOrd="0" parTransId="{3C0AB19E-CC1E-4254-9838-60DCC9B2B550}" sibTransId="{B1BD640B-5F92-4A58-988C-30B69829270A}"/>
    <dgm:cxn modelId="{87F79669-010A-4DBB-A4A1-F2611DCE288A}" type="presOf" srcId="{E615CBDD-A406-47CF-B7B3-7EA7266783F7}" destId="{1D9A6675-29DF-4091-AC7B-D4D5DF5B4BC2}" srcOrd="0" destOrd="0" presId="urn:microsoft.com/office/officeart/2005/8/layout/cycle5"/>
    <dgm:cxn modelId="{F97DA3F2-4582-4110-9C93-81370003A1E4}" srcId="{8FD93B7A-3D66-4D3D-91D8-3DB6555377D3}" destId="{1184138F-D319-4B01-8771-FC275872B26A}" srcOrd="2" destOrd="0" parTransId="{303A4893-71C8-4B28-9886-4240CE4571E3}" sibTransId="{AEBFE0CC-AD04-40EA-B60E-D8434913BF35}"/>
    <dgm:cxn modelId="{305B40A5-AED0-46DB-9275-353F584BC93D}" type="presOf" srcId="{723338C9-9CBF-4578-B4D6-A6AF1E67E64D}" destId="{87A7E875-D880-4D19-B8C9-4C7184DBF544}" srcOrd="0" destOrd="0" presId="urn:microsoft.com/office/officeart/2005/8/layout/cycle5"/>
    <dgm:cxn modelId="{4416626F-2B1E-492C-BF21-D2E2B1198292}" type="presOf" srcId="{D6EA8FEB-4889-4159-9BA7-D77E8BCB6C3A}" destId="{4534C24E-50B6-438C-9DBF-CC5A9CBED639}" srcOrd="0" destOrd="0" presId="urn:microsoft.com/office/officeart/2005/8/layout/cycle5"/>
    <dgm:cxn modelId="{8922DC2B-ED02-4A7E-A54A-E582D56D2444}" srcId="{8FD93B7A-3D66-4D3D-91D8-3DB6555377D3}" destId="{C4781C49-5A78-4376-ABB9-D61D07233DA6}" srcOrd="4" destOrd="0" parTransId="{ACEAFE16-2D3C-4823-8447-528FE98AF7C8}" sibTransId="{723338C9-9CBF-4578-B4D6-A6AF1E67E64D}"/>
    <dgm:cxn modelId="{8DEAD24A-F1D1-4518-8806-4BC1F5992848}" srcId="{8FD93B7A-3D66-4D3D-91D8-3DB6555377D3}" destId="{4FB9291E-9529-4EFC-8190-F814D2E750A5}" srcOrd="0" destOrd="0" parTransId="{85B984D3-B1E0-4A9F-9F45-9FDBD1AD641E}" sibTransId="{E615CBDD-A406-47CF-B7B3-7EA7266783F7}"/>
    <dgm:cxn modelId="{53193736-E270-44F8-918B-C1CB1D49117C}" type="presOf" srcId="{C4781C49-5A78-4376-ABB9-D61D07233DA6}" destId="{D25D42E7-CB7A-44FE-B302-D58D73053A24}" srcOrd="0" destOrd="0" presId="urn:microsoft.com/office/officeart/2005/8/layout/cycle5"/>
    <dgm:cxn modelId="{FE140DC7-8801-4BA8-A40C-A32453A61EB1}" srcId="{8FD93B7A-3D66-4D3D-91D8-3DB6555377D3}" destId="{997F91E2-2C24-474B-A1C2-0E03D69C849B}" srcOrd="3" destOrd="0" parTransId="{EC1165C2-CD04-4E8A-A23C-7B41355D953F}" sibTransId="{0BAAD132-DDDB-441D-849A-08BC18BF70B5}"/>
    <dgm:cxn modelId="{45BCE3F0-E1EE-4D18-9A89-EEDDD84BE4F1}" type="presOf" srcId="{997F91E2-2C24-474B-A1C2-0E03D69C849B}" destId="{EB1FCAE2-BC23-4E9A-BFE2-A625AEEAD7E2}" srcOrd="0" destOrd="0" presId="urn:microsoft.com/office/officeart/2005/8/layout/cycle5"/>
    <dgm:cxn modelId="{E3308C84-9779-43D6-B7A6-5B4896746ECC}" type="presOf" srcId="{0BAAD132-DDDB-441D-849A-08BC18BF70B5}" destId="{EFD20757-1B8E-44AE-9E1E-502053A3250F}" srcOrd="0" destOrd="0" presId="urn:microsoft.com/office/officeart/2005/8/layout/cycle5"/>
    <dgm:cxn modelId="{1773EB63-4D83-41DD-9FA4-E7616EA4267B}" type="presOf" srcId="{8FD93B7A-3D66-4D3D-91D8-3DB6555377D3}" destId="{A3E51619-1BC6-4849-9AE1-939FEF7A408C}" srcOrd="0" destOrd="0" presId="urn:microsoft.com/office/officeart/2005/8/layout/cycle5"/>
    <dgm:cxn modelId="{32C10CA1-146C-4B24-BDDA-71A3E8717B76}" type="presOf" srcId="{1184138F-D319-4B01-8771-FC275872B26A}" destId="{524DE020-8977-4164-A109-19A700628615}" srcOrd="0" destOrd="0" presId="urn:microsoft.com/office/officeart/2005/8/layout/cycle5"/>
    <dgm:cxn modelId="{1BB58435-0B0F-45F5-BB2B-2ACA8426920A}" type="presOf" srcId="{4FB9291E-9529-4EFC-8190-F814D2E750A5}" destId="{31E67793-CE42-4463-8020-0CDCC2F47820}" srcOrd="0" destOrd="0" presId="urn:microsoft.com/office/officeart/2005/8/layout/cycle5"/>
    <dgm:cxn modelId="{5B35798F-7DD4-4523-A724-A6893C4819BA}" type="presParOf" srcId="{A3E51619-1BC6-4849-9AE1-939FEF7A408C}" destId="{31E67793-CE42-4463-8020-0CDCC2F47820}" srcOrd="0" destOrd="0" presId="urn:microsoft.com/office/officeart/2005/8/layout/cycle5"/>
    <dgm:cxn modelId="{7568FB1A-56FE-4605-972B-799CCF9EDFF3}" type="presParOf" srcId="{A3E51619-1BC6-4849-9AE1-939FEF7A408C}" destId="{22AD0904-FDC0-44F8-8136-F6A74EC5D98E}" srcOrd="1" destOrd="0" presId="urn:microsoft.com/office/officeart/2005/8/layout/cycle5"/>
    <dgm:cxn modelId="{F73E7856-867F-4236-A100-98D8FDFB85F2}" type="presParOf" srcId="{A3E51619-1BC6-4849-9AE1-939FEF7A408C}" destId="{1D9A6675-29DF-4091-AC7B-D4D5DF5B4BC2}" srcOrd="2" destOrd="0" presId="urn:microsoft.com/office/officeart/2005/8/layout/cycle5"/>
    <dgm:cxn modelId="{D60351E0-F95F-475B-A1E3-B5E9493BA3D0}" type="presParOf" srcId="{A3E51619-1BC6-4849-9AE1-939FEF7A408C}" destId="{4534C24E-50B6-438C-9DBF-CC5A9CBED639}" srcOrd="3" destOrd="0" presId="urn:microsoft.com/office/officeart/2005/8/layout/cycle5"/>
    <dgm:cxn modelId="{8C6DF489-3CCF-4F0D-8947-12E65A3C37B2}" type="presParOf" srcId="{A3E51619-1BC6-4849-9AE1-939FEF7A408C}" destId="{3F9B358E-8D2A-4EC4-9D3B-002E4681834D}" srcOrd="4" destOrd="0" presId="urn:microsoft.com/office/officeart/2005/8/layout/cycle5"/>
    <dgm:cxn modelId="{9505A2E0-CF8F-4108-955F-AFD7956E0459}" type="presParOf" srcId="{A3E51619-1BC6-4849-9AE1-939FEF7A408C}" destId="{1AD9843E-608D-40FD-894C-D0474337F0A5}" srcOrd="5" destOrd="0" presId="urn:microsoft.com/office/officeart/2005/8/layout/cycle5"/>
    <dgm:cxn modelId="{BDF62F1F-592E-4129-8512-F8A4CC79C0B5}" type="presParOf" srcId="{A3E51619-1BC6-4849-9AE1-939FEF7A408C}" destId="{524DE020-8977-4164-A109-19A700628615}" srcOrd="6" destOrd="0" presId="urn:microsoft.com/office/officeart/2005/8/layout/cycle5"/>
    <dgm:cxn modelId="{33B84F0A-4131-4003-90F9-88F37D754D76}" type="presParOf" srcId="{A3E51619-1BC6-4849-9AE1-939FEF7A408C}" destId="{D3475C5B-FD22-47E4-89AF-05A71A8580EB}" srcOrd="7" destOrd="0" presId="urn:microsoft.com/office/officeart/2005/8/layout/cycle5"/>
    <dgm:cxn modelId="{E1E4ED5F-B85E-4D8A-9809-39ED9EC1E131}" type="presParOf" srcId="{A3E51619-1BC6-4849-9AE1-939FEF7A408C}" destId="{2D50277E-87A6-4AB6-AFBA-6F26EDD4D3CE}" srcOrd="8" destOrd="0" presId="urn:microsoft.com/office/officeart/2005/8/layout/cycle5"/>
    <dgm:cxn modelId="{F90D6636-80C6-4C0B-B795-037C4F0DDBF5}" type="presParOf" srcId="{A3E51619-1BC6-4849-9AE1-939FEF7A408C}" destId="{EB1FCAE2-BC23-4E9A-BFE2-A625AEEAD7E2}" srcOrd="9" destOrd="0" presId="urn:microsoft.com/office/officeart/2005/8/layout/cycle5"/>
    <dgm:cxn modelId="{8F1C811F-972E-43F1-9D0F-A9D15C9A0DBE}" type="presParOf" srcId="{A3E51619-1BC6-4849-9AE1-939FEF7A408C}" destId="{B2BF0E00-BE10-40E5-8973-549B76EB58B6}" srcOrd="10" destOrd="0" presId="urn:microsoft.com/office/officeart/2005/8/layout/cycle5"/>
    <dgm:cxn modelId="{7A9D0127-9043-4C85-BCD5-9C075DD9C357}" type="presParOf" srcId="{A3E51619-1BC6-4849-9AE1-939FEF7A408C}" destId="{EFD20757-1B8E-44AE-9E1E-502053A3250F}" srcOrd="11" destOrd="0" presId="urn:microsoft.com/office/officeart/2005/8/layout/cycle5"/>
    <dgm:cxn modelId="{7E574BBE-D5FA-49FD-BD50-38869D3A6E48}" type="presParOf" srcId="{A3E51619-1BC6-4849-9AE1-939FEF7A408C}" destId="{D25D42E7-CB7A-44FE-B302-D58D73053A24}" srcOrd="12" destOrd="0" presId="urn:microsoft.com/office/officeart/2005/8/layout/cycle5"/>
    <dgm:cxn modelId="{D96AEE69-EABC-465B-B94A-827DD9EA07CB}" type="presParOf" srcId="{A3E51619-1BC6-4849-9AE1-939FEF7A408C}" destId="{E8B03D41-0B34-4349-A334-F50026A4343D}" srcOrd="13" destOrd="0" presId="urn:microsoft.com/office/officeart/2005/8/layout/cycle5"/>
    <dgm:cxn modelId="{CEA9F21C-4358-449F-9A7C-21A5DC1FF9D6}" type="presParOf" srcId="{A3E51619-1BC6-4849-9AE1-939FEF7A408C}" destId="{87A7E875-D880-4D19-B8C9-4C7184DBF544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5CF80-F1BA-4FB7-ACC5-98D8B93700F1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8FBC52-E997-436F-AD96-6D2F5FE67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344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8FBC52-E997-436F-AD96-6D2F5FE67FA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203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chemeClr val="tx2">
                <a:lumMod val="75000"/>
              </a:schemeClr>
            </a:gs>
            <a:gs pos="21000">
              <a:schemeClr val="accent1">
                <a:lumMod val="45000"/>
                <a:lumOff val="55000"/>
              </a:schemeClr>
            </a:gs>
            <a:gs pos="32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18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37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8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Relationship Id="rId1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Relationship Id="rId9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878521" y="3172376"/>
            <a:ext cx="4268337" cy="3070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50" b="1" dirty="0">
                <a:solidFill>
                  <a:srgbClr val="002060"/>
                </a:solidFill>
                <a:latin typeface="Bahnschrift SemiBold" panose="020B0502040204020203" pitchFamily="34" charset="0"/>
              </a:rPr>
              <a:t>                                       </a:t>
            </a:r>
          </a:p>
          <a:p>
            <a:r>
              <a:rPr lang="ru-RU" sz="3600" b="1" dirty="0">
                <a:solidFill>
                  <a:srgbClr val="002060"/>
                </a:solidFill>
                <a:latin typeface="Bahnschrift SemiBold" panose="020B0502040204020203" pitchFamily="34" charset="0"/>
              </a:rPr>
              <a:t>          </a:t>
            </a:r>
            <a:r>
              <a:rPr lang="ru-RU" sz="3600" b="1" dirty="0" smtClean="0">
                <a:solidFill>
                  <a:srgbClr val="002060"/>
                </a:solidFill>
                <a:latin typeface="Bahnschrift SemiBold" panose="020B0502040204020203" pitchFamily="34" charset="0"/>
              </a:rPr>
              <a:t>                                             </a:t>
            </a:r>
            <a:endParaRPr lang="en-US" sz="3600" b="1" dirty="0" smtClean="0">
              <a:solidFill>
                <a:srgbClr val="002060"/>
              </a:solidFill>
              <a:latin typeface="Bahnschrift SemiBold" panose="020B0502040204020203" pitchFamily="34" charset="0"/>
            </a:endParaRPr>
          </a:p>
          <a:p>
            <a:endParaRPr lang="en-US" sz="3600" b="1" dirty="0">
              <a:solidFill>
                <a:srgbClr val="002060"/>
              </a:solidFill>
              <a:latin typeface="Bahnschrift SemiBold" panose="020B0502040204020203" pitchFamily="34" charset="0"/>
            </a:endParaRPr>
          </a:p>
          <a:p>
            <a:endParaRPr lang="en-US" sz="3600" b="1" dirty="0" smtClean="0">
              <a:solidFill>
                <a:srgbClr val="002060"/>
              </a:solidFill>
              <a:latin typeface="Bahnschrift SemiBold" panose="020B0502040204020203" pitchFamily="34" charset="0"/>
            </a:endParaRPr>
          </a:p>
          <a:p>
            <a:endParaRPr lang="en-US" sz="3600" b="1" dirty="0">
              <a:solidFill>
                <a:srgbClr val="002060"/>
              </a:solidFill>
              <a:latin typeface="Bahnschrift SemiBold" panose="020B0502040204020203" pitchFamily="34" charset="0"/>
            </a:endParaRPr>
          </a:p>
          <a:p>
            <a:endParaRPr lang="en-US" sz="3600" b="1" dirty="0" smtClean="0">
              <a:solidFill>
                <a:srgbClr val="002060"/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512676"/>
            <a:ext cx="7920879" cy="594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80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60" y="1052736"/>
            <a:ext cx="8254940" cy="4466114"/>
          </a:xfrm>
        </p:spPr>
      </p:pic>
    </p:spTree>
    <p:extLst>
      <p:ext uri="{BB962C8B-B14F-4D97-AF65-F5344CB8AC3E}">
        <p14:creationId xmlns:p14="http://schemas.microsoft.com/office/powerpoint/2010/main" val="2768288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9492" y="-1630"/>
            <a:ext cx="6631236" cy="698745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steps of our lesson. </a:t>
            </a:r>
            <a:endParaRPr lang="ru-RU" sz="40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688027" y="578831"/>
            <a:ext cx="10267682" cy="5680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rgbClr val="0070C0"/>
                </a:solidFill>
              </a:rPr>
              <a:t>                               What </a:t>
            </a:r>
            <a:r>
              <a:rPr lang="en-US" b="1" dirty="0">
                <a:solidFill>
                  <a:srgbClr val="0070C0"/>
                </a:solidFill>
              </a:rPr>
              <a:t>can we do at the English lesson</a:t>
            </a:r>
            <a:r>
              <a:rPr lang="en-US" b="1" dirty="0" smtClean="0">
                <a:solidFill>
                  <a:srgbClr val="0070C0"/>
                </a:solidFill>
              </a:rPr>
              <a:t>? </a:t>
            </a:r>
            <a:r>
              <a:rPr lang="en-US" dirty="0"/>
              <a:t> 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819250028"/>
              </p:ext>
            </p:extLst>
          </p:nvPr>
        </p:nvGraphicFramePr>
        <p:xfrm>
          <a:off x="-669701" y="1146870"/>
          <a:ext cx="10474574" cy="5711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46051" y="3550411"/>
            <a:ext cx="339949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rgbClr val="FF0000"/>
                </a:solidFill>
              </a:rPr>
              <a:t> 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CAN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50294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40" y="692696"/>
            <a:ext cx="7491920" cy="5544021"/>
          </a:xfrm>
        </p:spPr>
      </p:pic>
    </p:spTree>
    <p:extLst>
      <p:ext uri="{BB962C8B-B14F-4D97-AF65-F5344CB8AC3E}">
        <p14:creationId xmlns:p14="http://schemas.microsoft.com/office/powerpoint/2010/main" val="34521306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9492" y="-1630"/>
            <a:ext cx="6631236" cy="698745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steps of our lesson. </a:t>
            </a:r>
            <a:endParaRPr lang="ru-RU" sz="40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688027" y="578831"/>
            <a:ext cx="10267682" cy="5680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rgbClr val="0070C0"/>
                </a:solidFill>
              </a:rPr>
              <a:t>                               What </a:t>
            </a:r>
            <a:r>
              <a:rPr lang="en-US" b="1" dirty="0">
                <a:solidFill>
                  <a:srgbClr val="0070C0"/>
                </a:solidFill>
              </a:rPr>
              <a:t>can we do at the English lesson</a:t>
            </a:r>
            <a:r>
              <a:rPr lang="en-US" b="1" dirty="0" smtClean="0">
                <a:solidFill>
                  <a:srgbClr val="0070C0"/>
                </a:solidFill>
              </a:rPr>
              <a:t>? </a:t>
            </a:r>
            <a:r>
              <a:rPr lang="en-US" dirty="0"/>
              <a:t> 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257244265"/>
              </p:ext>
            </p:extLst>
          </p:nvPr>
        </p:nvGraphicFramePr>
        <p:xfrm>
          <a:off x="-669701" y="1146870"/>
          <a:ext cx="10474574" cy="5711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46051" y="3550411"/>
            <a:ext cx="339949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rgbClr val="FF0000"/>
                </a:solidFill>
              </a:rPr>
              <a:t> 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CAN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415574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avatars.mds.yandex.net/i?id=77b27419f3c2358d3866e994bbe0a620-5232174-images-thumbs&amp;ref=rim&amp;n=33&amp;w=150&amp;h=15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956" y="404664"/>
            <a:ext cx="6056088" cy="605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87119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9492" y="-1630"/>
            <a:ext cx="6631236" cy="698745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steps of our lesson. </a:t>
            </a:r>
            <a:endParaRPr lang="ru-RU" sz="40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688027" y="578831"/>
            <a:ext cx="10267682" cy="5680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rgbClr val="0070C0"/>
                </a:solidFill>
              </a:rPr>
              <a:t>                               What </a:t>
            </a:r>
            <a:r>
              <a:rPr lang="en-US" b="1" dirty="0">
                <a:solidFill>
                  <a:srgbClr val="0070C0"/>
                </a:solidFill>
              </a:rPr>
              <a:t>can we do at the English lesson</a:t>
            </a:r>
            <a:r>
              <a:rPr lang="en-US" b="1" dirty="0" smtClean="0">
                <a:solidFill>
                  <a:srgbClr val="0070C0"/>
                </a:solidFill>
              </a:rPr>
              <a:t>? </a:t>
            </a:r>
            <a:r>
              <a:rPr lang="en-US" dirty="0"/>
              <a:t> 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811872977"/>
              </p:ext>
            </p:extLst>
          </p:nvPr>
        </p:nvGraphicFramePr>
        <p:xfrm>
          <a:off x="-669701" y="1146870"/>
          <a:ext cx="10474574" cy="5711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46051" y="3550411"/>
            <a:ext cx="339949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rgbClr val="FF0000"/>
                </a:solidFill>
              </a:rPr>
              <a:t> 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CAN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10166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929" y="246503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</a:rPr>
              <a:t>??????????</a:t>
            </a:r>
            <a:endParaRPr lang="en-US" sz="4000" dirty="0">
              <a:solidFill>
                <a:schemeClr val="bg1"/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31" y="1212470"/>
            <a:ext cx="1433383" cy="20459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911" y="1210584"/>
            <a:ext cx="1613494" cy="20196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08059" y="1220645"/>
            <a:ext cx="3048000" cy="2033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https://pbs.twimg.com/ext_tw_video_thumb/1176117678655848448/pu/img/jesNhedAoex1buG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659" y="1290430"/>
            <a:ext cx="2006709" cy="20067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https://plantres.com.mx/wp-content/uploads/2019/02/habitos-de-la-eda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09" y="4453981"/>
            <a:ext cx="3288756" cy="18499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komiinform.ru/content/news/images/156850/dengi-1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94" y="4633896"/>
            <a:ext cx="3024336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736" y="4385663"/>
            <a:ext cx="1946167" cy="19461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-84407" y="3263706"/>
            <a:ext cx="10645057" cy="12123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GOING SHOPPING</a:t>
            </a:r>
            <a:endParaRPr lang="ru-RU" sz="7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Picture 2" descr="C:\Users\Елена\Desktop\image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40352" y="188640"/>
            <a:ext cx="936104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025517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942685"/>
            <a:ext cx="5871902" cy="565325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en-US" sz="6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aim of the lesson</a:t>
            </a:r>
            <a:r>
              <a:rPr lang="ru-RU" sz="6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6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flipH="1">
            <a:off x="251520" y="1996171"/>
            <a:ext cx="9036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remember vocabulary 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Shopping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338068" y="3034033"/>
            <a:ext cx="7402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learn some 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</a:p>
          <a:p>
            <a:endParaRPr lang="en-US" sz="4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2839792" y="3395671"/>
            <a:ext cx="63042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en-US" sz="1350" dirty="0"/>
          </a:p>
        </p:txBody>
      </p:sp>
      <p:pic>
        <p:nvPicPr>
          <p:cNvPr id="8" name="Picture 2" descr="C:\Users\Елена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88640"/>
            <a:ext cx="936104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 rot="10800000" flipH="1" flipV="1">
            <a:off x="338068" y="4057391"/>
            <a:ext cx="636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practice and exercise</a:t>
            </a:r>
            <a:endParaRPr lang="ru-RU" sz="40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70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566430" y="2250336"/>
            <a:ext cx="2088232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shops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2807880" y="1872312"/>
            <a:ext cx="992799" cy="4823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852866" y="3322101"/>
            <a:ext cx="1059205" cy="5065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687552" y="3395443"/>
            <a:ext cx="15803" cy="10605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630926" y="3193486"/>
            <a:ext cx="866310" cy="6083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C:\Users\Елена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364" y="190680"/>
            <a:ext cx="936104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" name="Прямоугольник 32"/>
          <p:cNvSpPr/>
          <p:nvPr/>
        </p:nvSpPr>
        <p:spPr>
          <a:xfrm>
            <a:off x="340625" y="2817716"/>
            <a:ext cx="223224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Shoe shop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876256" y="5689627"/>
            <a:ext cx="194421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Greengrocer’s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393309" y="6292609"/>
            <a:ext cx="24482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Toy shop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15667" y="5701847"/>
            <a:ext cx="237626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Book shop</a:t>
            </a:r>
            <a:endParaRPr lang="ru-RU" dirty="0"/>
          </a:p>
        </p:txBody>
      </p:sp>
      <p:cxnSp>
        <p:nvCxnSpPr>
          <p:cNvPr id="52" name="Прямая со стрелкой 51"/>
          <p:cNvCxnSpPr/>
          <p:nvPr/>
        </p:nvCxnSpPr>
        <p:spPr>
          <a:xfrm flipV="1">
            <a:off x="5622360" y="1945915"/>
            <a:ext cx="1001868" cy="5180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6768244" y="2110981"/>
            <a:ext cx="20162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Bakery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971600" y="223356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Guess the shops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274" y="1037416"/>
            <a:ext cx="1442802" cy="961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316" y="1132572"/>
            <a:ext cx="1510295" cy="849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463" y="1167448"/>
            <a:ext cx="1492571" cy="839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198" y="3758939"/>
            <a:ext cx="2804802" cy="1869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232453" y="4434948"/>
            <a:ext cx="2769986" cy="1769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2" y="3784817"/>
            <a:ext cx="2808233" cy="1870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8" y="947789"/>
            <a:ext cx="2773568" cy="1849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81333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5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972616" y="0"/>
            <a:ext cx="10441160" cy="1664042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How do you understand </a:t>
            </a:r>
            <a:r>
              <a:rPr lang="ru-RU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499043936"/>
              </p:ext>
            </p:extLst>
          </p:nvPr>
        </p:nvGraphicFramePr>
        <p:xfrm>
          <a:off x="1497169" y="1543050"/>
          <a:ext cx="7311980" cy="4336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543050"/>
            <a:ext cx="8686800" cy="476631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2" descr="C:\Users\Елена\Desktop\image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40352" y="188640"/>
            <a:ext cx="936104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954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74638"/>
            <a:ext cx="4983742" cy="720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are you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600" y="1844824"/>
            <a:ext cx="3011416" cy="3336647"/>
          </a:xfrm>
          <a:prstGeom prst="rect">
            <a:avLst/>
          </a:prstGeom>
        </p:spPr>
      </p:pic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79849516"/>
              </p:ext>
            </p:extLst>
          </p:nvPr>
        </p:nvGraphicFramePr>
        <p:xfrm>
          <a:off x="-590842" y="520506"/>
          <a:ext cx="10819888" cy="63374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4097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613578" y="2619723"/>
            <a:ext cx="2088232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shops</a:t>
            </a:r>
            <a:endParaRPr lang="ru-RU" dirty="0"/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5731402" y="2259098"/>
            <a:ext cx="1391650" cy="7734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2243985" y="1659431"/>
            <a:ext cx="1313926" cy="1238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2348209" y="3375005"/>
            <a:ext cx="1132703" cy="5912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579552" y="3738939"/>
            <a:ext cx="0" cy="4676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4825470" y="833007"/>
            <a:ext cx="87302" cy="17476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C:\Users\Елена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88640"/>
            <a:ext cx="936104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Прямоугольник 30"/>
          <p:cNvSpPr/>
          <p:nvPr/>
        </p:nvSpPr>
        <p:spPr>
          <a:xfrm>
            <a:off x="6860233" y="1645346"/>
            <a:ext cx="194421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Florist’s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03993" y="4044978"/>
            <a:ext cx="194421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Chemist’s</a:t>
            </a:r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03993" y="689615"/>
            <a:ext cx="1839992" cy="554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Record shop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757283" y="135447"/>
            <a:ext cx="23762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Clothes shop</a:t>
            </a:r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3541570" y="4347679"/>
            <a:ext cx="223224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Jeweller’s</a:t>
            </a:r>
            <a:endParaRPr lang="ru-RU" dirty="0"/>
          </a:p>
        </p:txBody>
      </p:sp>
      <p:cxnSp>
        <p:nvCxnSpPr>
          <p:cNvPr id="59" name="Прямая со стрелкой 58"/>
          <p:cNvCxnSpPr/>
          <p:nvPr/>
        </p:nvCxnSpPr>
        <p:spPr>
          <a:xfrm>
            <a:off x="5377220" y="3635140"/>
            <a:ext cx="923559" cy="7987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6368933" y="4206584"/>
            <a:ext cx="252028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Newsagent’s</a:t>
            </a:r>
            <a:endParaRPr lang="ru-RU" dirty="0"/>
          </a:p>
        </p:txBody>
      </p:sp>
      <p:pic>
        <p:nvPicPr>
          <p:cNvPr id="40" name="Picture 3" descr="C:\Users\Елена\Desktop\cutcaster-photo-801028230-Florist-shop-with-colorful-spring-flow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591" y="2138550"/>
            <a:ext cx="2635401" cy="1661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" name="Picture 2" descr="C:\Users\Елена\Desktop\скачанные файлы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8057" y="4792812"/>
            <a:ext cx="2527902" cy="1801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2" descr="C:\Users\Елена\Desktop\6669008455_936eaffcce_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809" y="1243975"/>
            <a:ext cx="2562953" cy="1870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2" descr="C:\Users\Елена\Desktop\VILA-Clothes-shop-by-Riis-Retail-Copenhagen-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63482" y="761326"/>
            <a:ext cx="2370065" cy="1656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429" y="4901550"/>
            <a:ext cx="2722492" cy="1813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7" descr="C:\Users\Елена\Desktop\images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698208"/>
            <a:ext cx="2662573" cy="1994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612762" y="3175948"/>
            <a:ext cx="482453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We can buy…at the…</a:t>
            </a:r>
            <a:endParaRPr lang="ru-RU" sz="2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7824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7" grpId="0" animBg="1"/>
      <p:bldP spid="38" grpId="0" animBg="1"/>
      <p:bldP spid="39" grpId="0" animBg="1"/>
      <p:bldP spid="45" grpId="0" animBg="1"/>
      <p:bldP spid="60" grpId="0" animBg="1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7693" y="900272"/>
            <a:ext cx="9021651" cy="994172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Learn to cooperate with each other!!!!!</a:t>
            </a:r>
            <a:endParaRPr lang="ru-RU" sz="40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6813">
            <a:off x="366589" y="2686915"/>
            <a:ext cx="3100989" cy="23257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72591">
            <a:off x="5659523" y="2606746"/>
            <a:ext cx="3158466" cy="27636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198" y="2925576"/>
            <a:ext cx="3075174" cy="30751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C:\Users\Елена\Desktop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352" y="188640"/>
            <a:ext cx="936104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Елена\Desktop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50696" y="219932"/>
            <a:ext cx="936104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5256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435280" cy="612072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endParaRPr lang="ru-RU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Welcome to our …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pPr marL="137160" indent="0">
              <a:buNone/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buy … and …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5" name="Picture 2" descr="C:\Users\Елена\Desktop\images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36" y="2621245"/>
            <a:ext cx="935990" cy="935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Ученки_6\Desktop\у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641" y="1832669"/>
            <a:ext cx="1008112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Ученки_6\Desktop\цв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4" y="5362321"/>
            <a:ext cx="1830306" cy="1390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Ученки_6\Desktop\a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586" y="3292310"/>
            <a:ext cx="1793794" cy="1552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Ученки_6\Desktop\тюль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34" y="3850153"/>
            <a:ext cx="2136836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Ученки_6\Desktop\табл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859" y="5482315"/>
            <a:ext cx="1763200" cy="1204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Users\Ученки_6\Desktop\пос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219" y="4844849"/>
            <a:ext cx="1888113" cy="1809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Ученки_6\Desktop\gk.jpe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222" y="1721145"/>
            <a:ext cx="2097610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Users\Ученки_6\Desktop\к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174" y="5362321"/>
            <a:ext cx="1862773" cy="1282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Users\Ученки_6\Desktop\L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332" y="3580372"/>
            <a:ext cx="1889671" cy="1674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:\Users\Ученки_6\Desktop\д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165" y="3292310"/>
            <a:ext cx="1623569" cy="1442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:\Users\Ученки_6\Desktop\г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390" y="41201"/>
            <a:ext cx="1326457" cy="1698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C:\Users\Ученки_6\Desktop\газ.jp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858" y="4905731"/>
            <a:ext cx="1438815" cy="1749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143710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7797" y="-13648"/>
            <a:ext cx="7868637" cy="1494165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FISHBONE</a:t>
            </a:r>
            <a:endParaRPr lang="ru-RU" sz="40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528" y="1435966"/>
            <a:ext cx="9521286" cy="5329175"/>
          </a:xfrm>
        </p:spPr>
      </p:pic>
      <p:sp>
        <p:nvSpPr>
          <p:cNvPr id="5" name="TextBox 4"/>
          <p:cNvSpPr txBox="1"/>
          <p:nvPr/>
        </p:nvSpPr>
        <p:spPr>
          <a:xfrm flipH="1">
            <a:off x="120224" y="3772142"/>
            <a:ext cx="184429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 shopping</a:t>
            </a:r>
            <a:endParaRPr lang="ru-RU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8320571" flipH="1">
            <a:off x="2644984" y="2409918"/>
            <a:ext cx="2863556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5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 of Shops</a:t>
            </a:r>
          </a:p>
          <a:p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flipH="1" flipV="1">
            <a:off x="2120666" y="4988251"/>
            <a:ext cx="36173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350" dirty="0"/>
          </a:p>
        </p:txBody>
      </p:sp>
      <p:sp>
        <p:nvSpPr>
          <p:cNvPr id="22" name="TextBox 21"/>
          <p:cNvSpPr txBox="1"/>
          <p:nvPr/>
        </p:nvSpPr>
        <p:spPr>
          <a:xfrm rot="19391072">
            <a:off x="1770322" y="4379074"/>
            <a:ext cx="2425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[</a:t>
            </a:r>
            <a:r>
              <a:rPr lang="en-US" sz="2400" b="1" dirty="0" err="1" smtClean="0">
                <a:solidFill>
                  <a:srgbClr val="FF0000"/>
                </a:solidFill>
              </a:rPr>
              <a:t>wɒz</a:t>
            </a:r>
            <a:r>
              <a:rPr lang="en-US" sz="2400" b="1" dirty="0" smtClean="0">
                <a:solidFill>
                  <a:srgbClr val="FF0000"/>
                </a:solidFill>
              </a:rPr>
              <a:t>]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[</a:t>
            </a:r>
            <a:r>
              <a:rPr lang="en-US" sz="2400" b="1" dirty="0" err="1">
                <a:solidFill>
                  <a:srgbClr val="FF0000"/>
                </a:solidFill>
              </a:rPr>
              <a:t>wɜ</a:t>
            </a:r>
            <a:r>
              <a:rPr lang="en-US" sz="2400" b="1" dirty="0">
                <a:solidFill>
                  <a:srgbClr val="FF0000"/>
                </a:solidFill>
              </a:rPr>
              <a:t>ː(r)</a:t>
            </a:r>
            <a:r>
              <a:rPr lang="ru-RU" sz="2400" b="1" dirty="0">
                <a:solidFill>
                  <a:srgbClr val="FF0000"/>
                </a:solidFill>
              </a:rPr>
              <a:t>]</a:t>
            </a:r>
          </a:p>
          <a:p>
            <a:pPr lvl="0"/>
            <a:endParaRPr lang="ru-RU" sz="2400" dirty="0"/>
          </a:p>
        </p:txBody>
      </p:sp>
      <p:sp>
        <p:nvSpPr>
          <p:cNvPr id="23" name="TextBox 22"/>
          <p:cNvSpPr txBox="1"/>
          <p:nvPr/>
        </p:nvSpPr>
        <p:spPr>
          <a:xfrm rot="8533356" flipH="1" flipV="1">
            <a:off x="3012355" y="4194408"/>
            <a:ext cx="20121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"/>
            <a:r>
              <a:rPr lang="en-U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1.Jeweller’s</a:t>
            </a:r>
            <a:endParaRPr 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/>
            <a:r>
              <a:rPr lang="en-U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2.Florist’s</a:t>
            </a:r>
            <a:endParaRPr 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/>
            <a:r>
              <a:rPr lang="en-U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3.Chemist’s</a:t>
            </a:r>
            <a:endParaRPr 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/>
            <a:r>
              <a:rPr lang="en-U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4.Clothes 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shop</a:t>
            </a:r>
          </a:p>
          <a:p>
            <a:pPr marL="137160"/>
            <a:r>
              <a:rPr lang="en-U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5.Newsagent’s</a:t>
            </a:r>
          </a:p>
          <a:p>
            <a:pPr marL="137160"/>
            <a:r>
              <a:rPr lang="en-U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6.Record shop</a:t>
            </a:r>
            <a:endParaRPr 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19513334">
            <a:off x="4818700" y="3672725"/>
            <a:ext cx="224018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1.</a:t>
            </a:r>
            <a:r>
              <a:rPr lang="en-US" sz="1600" b="1" dirty="0" smtClean="0">
                <a:solidFill>
                  <a:srgbClr val="FF0000"/>
                </a:solidFill>
              </a:rPr>
              <a:t>rings,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chains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2.tulips,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pot plants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3.pils,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thermometers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4.jeans,T-shirts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5.newspapers,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posters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6.CDs,records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16200000">
            <a:off x="6871620" y="3937321"/>
            <a:ext cx="2425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9" name="Схема 28"/>
          <p:cNvGraphicFramePr/>
          <p:nvPr>
            <p:extLst>
              <p:ext uri="{D42A27DB-BD31-4B8C-83A1-F6EECF244321}">
                <p14:modId xmlns:p14="http://schemas.microsoft.com/office/powerpoint/2010/main" val="3856157271"/>
              </p:ext>
            </p:extLst>
          </p:nvPr>
        </p:nvGraphicFramePr>
        <p:xfrm>
          <a:off x="5766496" y="3717575"/>
          <a:ext cx="1808779" cy="765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рямоугольник 6"/>
          <p:cNvSpPr/>
          <p:nvPr/>
        </p:nvSpPr>
        <p:spPr>
          <a:xfrm rot="18333928">
            <a:off x="1863682" y="3101497"/>
            <a:ext cx="6848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[w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 rot="18296335">
            <a:off x="4431635" y="2604358"/>
            <a:ext cx="23503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Goods to Buy </a:t>
            </a:r>
            <a:endPara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Shops</a:t>
            </a:r>
            <a:endParaRPr lang="en-US" sz="2800" b="1" i="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8356950">
            <a:off x="6278387" y="1962915"/>
            <a:ext cx="264848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learnt 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cooperate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each other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80150">
            <a:off x="6542424" y="4443066"/>
            <a:ext cx="1376612" cy="1204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" descr="C:\Users\Елена\Desktop\images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498" y="243164"/>
            <a:ext cx="935990" cy="935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9407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22" grpId="0"/>
      <p:bldP spid="23" grpId="0"/>
      <p:bldP spid="24" grpId="0"/>
      <p:bldP spid="26" grpId="0"/>
      <p:bldGraphic spid="29" grpId="0">
        <p:bldAsOne/>
      </p:bldGraphic>
      <p:bldP spid="7" grpId="0"/>
      <p:bldP spid="8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9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Match the shops and the items they sell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556792"/>
            <a:ext cx="4038600" cy="4525963"/>
          </a:xfrm>
        </p:spPr>
        <p:txBody>
          <a:bodyPr/>
          <a:lstStyle/>
          <a:p>
            <a:pPr marL="651510" indent="-514350">
              <a:buFont typeface="+mj-lt"/>
              <a:buAutoNum type="arabicPeriod"/>
            </a:pPr>
            <a:r>
              <a:rPr lang="en-US" dirty="0" smtClean="0"/>
              <a:t>Jeweller’s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Shoe shop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Florist’s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Toy shop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Bakery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Chemist’s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Clothes shop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Book shop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Greengrocer’s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651510" indent="-514350">
              <a:buFont typeface="+mj-lt"/>
              <a:buAutoNum type="alphaLcParenR"/>
            </a:pPr>
            <a:r>
              <a:rPr lang="en-US" dirty="0" smtClean="0"/>
              <a:t>Flowers</a:t>
            </a:r>
          </a:p>
          <a:p>
            <a:pPr marL="651510" indent="-514350">
              <a:buFont typeface="+mj-lt"/>
              <a:buAutoNum type="alphaLcParenR"/>
            </a:pPr>
            <a:r>
              <a:rPr lang="en-US" dirty="0" smtClean="0"/>
              <a:t>Fairy tales</a:t>
            </a:r>
          </a:p>
          <a:p>
            <a:pPr marL="651510" indent="-514350">
              <a:buFont typeface="+mj-lt"/>
              <a:buAutoNum type="alphaLcParenR"/>
            </a:pPr>
            <a:r>
              <a:rPr lang="en-US" dirty="0" smtClean="0"/>
              <a:t>Teddy bears</a:t>
            </a:r>
          </a:p>
          <a:p>
            <a:pPr marL="651510" indent="-514350">
              <a:buFont typeface="+mj-lt"/>
              <a:buAutoNum type="alphaLcParenR"/>
            </a:pPr>
            <a:r>
              <a:rPr lang="en-US" dirty="0" smtClean="0"/>
              <a:t>Jackets</a:t>
            </a:r>
          </a:p>
          <a:p>
            <a:pPr marL="651510" indent="-514350">
              <a:buFont typeface="+mj-lt"/>
              <a:buAutoNum type="alphaLcParenR"/>
            </a:pPr>
            <a:r>
              <a:rPr lang="en-US" dirty="0" smtClean="0"/>
              <a:t>Rings</a:t>
            </a:r>
          </a:p>
          <a:p>
            <a:pPr marL="651510" indent="-514350">
              <a:buFont typeface="+mj-lt"/>
              <a:buAutoNum type="alphaLcParenR"/>
            </a:pPr>
            <a:r>
              <a:rPr lang="en-US" dirty="0" smtClean="0"/>
              <a:t>Tomatoes</a:t>
            </a:r>
          </a:p>
          <a:p>
            <a:pPr marL="651510" indent="-514350">
              <a:buFont typeface="+mj-lt"/>
              <a:buAutoNum type="alphaLcParenR"/>
            </a:pPr>
            <a:r>
              <a:rPr lang="en-US" dirty="0" smtClean="0"/>
              <a:t>Boots</a:t>
            </a:r>
          </a:p>
          <a:p>
            <a:pPr marL="651510" indent="-514350">
              <a:buFont typeface="+mj-lt"/>
              <a:buAutoNum type="alphaLcParenR"/>
            </a:pPr>
            <a:r>
              <a:rPr lang="en-US" dirty="0" smtClean="0"/>
              <a:t>Bread</a:t>
            </a:r>
          </a:p>
          <a:p>
            <a:pPr marL="651510" indent="-514350">
              <a:buFont typeface="+mj-lt"/>
              <a:buAutoNum type="alphaLcParenR"/>
            </a:pPr>
            <a:r>
              <a:rPr lang="en-US" dirty="0" smtClean="0"/>
              <a:t>Pills</a:t>
            </a:r>
          </a:p>
          <a:p>
            <a:pPr>
              <a:buNone/>
            </a:pPr>
            <a:endParaRPr lang="en-US" dirty="0" smtClean="0"/>
          </a:p>
          <a:p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857488" y="4214818"/>
            <a:ext cx="1857388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2643174" y="1928802"/>
            <a:ext cx="2071702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643174" y="2857496"/>
            <a:ext cx="200026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428860" y="3714752"/>
            <a:ext cx="2357454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428992" y="4286256"/>
            <a:ext cx="1357322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2536017" y="2536025"/>
            <a:ext cx="2500330" cy="20002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143240" y="3357562"/>
            <a:ext cx="1571636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714612" y="1785926"/>
            <a:ext cx="2071702" cy="20002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 flipH="1" flipV="1">
            <a:off x="2428860" y="2928934"/>
            <a:ext cx="2786082" cy="1785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одержимое 2"/>
          <p:cNvSpPr txBox="1">
            <a:spLocks/>
          </p:cNvSpPr>
          <p:nvPr/>
        </p:nvSpPr>
        <p:spPr>
          <a:xfrm>
            <a:off x="466724" y="1558926"/>
            <a:ext cx="4038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51510" indent="-514350">
              <a:buFont typeface="+mj-lt"/>
              <a:buAutoNum type="arabicPeriod"/>
            </a:pPr>
            <a:r>
              <a:rPr lang="en-US" dirty="0" smtClean="0"/>
              <a:t>Jeweller’s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Shoe shop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Florist’s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Toy shop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Bakery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Chemist’s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Clothes shop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Book shop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Greengrocer’s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Where can you here these phrases?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194920" cy="4525963"/>
          </a:xfrm>
        </p:spPr>
        <p:txBody>
          <a:bodyPr/>
          <a:lstStyle/>
          <a:p>
            <a:pPr marL="594360" indent="-45720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For my sister. She likes fairy tales.</a:t>
            </a:r>
          </a:p>
          <a:p>
            <a:pPr marL="594360" indent="-45720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I’d like to buy a doll.</a:t>
            </a:r>
          </a:p>
          <a:p>
            <a:pPr marL="594360" indent="-45720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I’d like some aspirin.</a:t>
            </a:r>
          </a:p>
          <a:p>
            <a:pPr marL="594360" indent="-45720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Two kilos of potatoes, please.</a:t>
            </a:r>
          </a:p>
          <a:p>
            <a:pPr marL="594360" indent="-45720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Are these sandals on sale?</a:t>
            </a:r>
          </a:p>
          <a:p>
            <a:pPr marL="594360" indent="-45720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These roses are beautiful.</a:t>
            </a:r>
          </a:p>
          <a:p>
            <a:pPr marL="594360" indent="-45720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How much is this ring?</a:t>
            </a:r>
          </a:p>
          <a:p>
            <a:pPr marL="594360" indent="-45720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May I try this dress on, please?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96136" y="1600200"/>
            <a:ext cx="2890664" cy="4525963"/>
          </a:xfrm>
        </p:spPr>
        <p:txBody>
          <a:bodyPr>
            <a:normAutofit/>
          </a:bodyPr>
          <a:lstStyle/>
          <a:p>
            <a:pPr marL="594360" indent="-457200">
              <a:buFont typeface="+mj-lt"/>
              <a:buAutoNum type="alphaL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Shoe shop</a:t>
            </a:r>
          </a:p>
          <a:p>
            <a:pPr marL="594360" indent="-457200">
              <a:buFont typeface="+mj-lt"/>
              <a:buAutoNum type="alphaL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Book shop</a:t>
            </a:r>
          </a:p>
          <a:p>
            <a:pPr marL="594360" indent="-457200">
              <a:buFont typeface="+mj-lt"/>
              <a:buAutoNum type="alphaL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Jeweller’s</a:t>
            </a:r>
          </a:p>
          <a:p>
            <a:pPr marL="594360" indent="-457200">
              <a:buFont typeface="+mj-lt"/>
              <a:buAutoNum type="alphaL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Florist’s</a:t>
            </a:r>
          </a:p>
          <a:p>
            <a:pPr marL="594360" indent="-457200">
              <a:buFont typeface="+mj-lt"/>
              <a:buAutoNum type="alphaL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Clothes shop</a:t>
            </a:r>
          </a:p>
          <a:p>
            <a:pPr marL="594360" indent="-457200">
              <a:buFont typeface="+mj-lt"/>
              <a:buAutoNum type="alphaL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Chemist’s </a:t>
            </a:r>
          </a:p>
          <a:p>
            <a:pPr marL="594360" indent="-457200">
              <a:buFont typeface="+mj-lt"/>
              <a:buAutoNum type="alphaL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Greengrocer’s</a:t>
            </a:r>
          </a:p>
          <a:p>
            <a:pPr marL="594360" indent="-457200">
              <a:buFont typeface="+mj-lt"/>
              <a:buAutoNum type="alphaL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Toy shop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5357818" y="1857364"/>
            <a:ext cx="64294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4143372" y="2786058"/>
            <a:ext cx="1857388" cy="1714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H="1">
            <a:off x="3536149" y="2536025"/>
            <a:ext cx="2643206" cy="21431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4750595" y="3250405"/>
            <a:ext cx="1285884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286248" y="3143248"/>
            <a:ext cx="1571636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 flipH="1" flipV="1">
            <a:off x="4857752" y="3857628"/>
            <a:ext cx="1214446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786182" y="2714620"/>
            <a:ext cx="2143140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 flipH="1" flipV="1">
            <a:off x="4286248" y="2071678"/>
            <a:ext cx="1714512" cy="15716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-165951"/>
            <a:ext cx="8515350" cy="11736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3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The rules of our lesson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44844163"/>
              </p:ext>
            </p:extLst>
          </p:nvPr>
        </p:nvGraphicFramePr>
        <p:xfrm>
          <a:off x="-173117" y="1009878"/>
          <a:ext cx="9612258" cy="5731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09606" y="5371070"/>
            <a:ext cx="1855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 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sleepy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23809" y="3341361"/>
            <a:ext cx="407494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 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Russian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1527956"/>
            <a:ext cx="44535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Clap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your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hands if you want to answer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507" y="117913"/>
            <a:ext cx="1126179" cy="1126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411760" y="5371070"/>
            <a:ext cx="1554661" cy="730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active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endParaRPr lang="ru-RU" sz="135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33539" y="3957003"/>
            <a:ext cx="2448272" cy="7488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flipH="1">
            <a:off x="5583447" y="1772816"/>
            <a:ext cx="12153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raise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43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7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21377"/>
            <a:ext cx="7886700" cy="556844"/>
          </a:xfrm>
        </p:spPr>
        <p:txBody>
          <a:bodyPr>
            <a:no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Phonetic exercises</a:t>
            </a:r>
            <a:endParaRPr lang="ru-RU" sz="40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7768046"/>
              </p:ext>
            </p:extLst>
          </p:nvPr>
        </p:nvGraphicFramePr>
        <p:xfrm>
          <a:off x="4529488" y="1433738"/>
          <a:ext cx="4449651" cy="41967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6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828800"/>
              </p:ext>
            </p:extLst>
          </p:nvPr>
        </p:nvGraphicFramePr>
        <p:xfrm>
          <a:off x="171450" y="1412777"/>
          <a:ext cx="4233125" cy="41967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55576" y="2348880"/>
            <a:ext cx="2298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s…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60032" y="1433738"/>
            <a:ext cx="32371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b="1" dirty="0">
                <a:solidFill>
                  <a:srgbClr val="FF0000"/>
                </a:solidFill>
              </a:rPr>
              <a:t>  </a:t>
            </a:r>
            <a:r>
              <a:rPr lang="en-US" sz="4000" b="1" dirty="0" smtClean="0">
                <a:solidFill>
                  <a:srgbClr val="FF0000"/>
                </a:solidFill>
              </a:rPr>
              <a:t>    </a:t>
            </a:r>
            <a:r>
              <a:rPr lang="ru-RU" sz="4000" b="1" dirty="0" smtClean="0">
                <a:solidFill>
                  <a:srgbClr val="FF0000"/>
                </a:solidFill>
              </a:rPr>
              <a:t>     </a:t>
            </a:r>
            <a:r>
              <a:rPr lang="en-US" sz="4000" b="1" dirty="0" err="1" smtClean="0">
                <a:solidFill>
                  <a:srgbClr val="FF0000"/>
                </a:solidFill>
              </a:rPr>
              <a:t>wh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[</a:t>
            </a:r>
            <a:r>
              <a:rPr lang="en-US" sz="4000" b="1" dirty="0">
                <a:solidFill>
                  <a:srgbClr val="FF0000"/>
                </a:solidFill>
              </a:rPr>
              <a:t>w</a:t>
            </a:r>
            <a:r>
              <a:rPr lang="ru-RU" sz="4000" b="1" dirty="0" smtClean="0">
                <a:solidFill>
                  <a:srgbClr val="FF0000"/>
                </a:solidFill>
              </a:rPr>
              <a:t>]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0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9492" y="-1630"/>
            <a:ext cx="6631236" cy="698745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steps of our lesson. </a:t>
            </a:r>
            <a:endParaRPr lang="ru-RU" sz="40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688027" y="578831"/>
            <a:ext cx="10267682" cy="5680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rgbClr val="0070C0"/>
                </a:solidFill>
              </a:rPr>
              <a:t>                               What </a:t>
            </a:r>
            <a:r>
              <a:rPr lang="en-US" b="1" dirty="0">
                <a:solidFill>
                  <a:srgbClr val="0070C0"/>
                </a:solidFill>
              </a:rPr>
              <a:t>can we do at the English lesson</a:t>
            </a:r>
            <a:r>
              <a:rPr lang="en-US" b="1" dirty="0" smtClean="0">
                <a:solidFill>
                  <a:srgbClr val="0070C0"/>
                </a:solidFill>
              </a:rPr>
              <a:t>? </a:t>
            </a:r>
            <a:r>
              <a:rPr lang="en-US" dirty="0"/>
              <a:t> 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834132949"/>
              </p:ext>
            </p:extLst>
          </p:nvPr>
        </p:nvGraphicFramePr>
        <p:xfrm>
          <a:off x="-669701" y="1146870"/>
          <a:ext cx="10474574" cy="5711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46051" y="3550411"/>
            <a:ext cx="339949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rgbClr val="FF0000"/>
                </a:solidFill>
              </a:rPr>
              <a:t> 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CAN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84622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37" y="980728"/>
            <a:ext cx="7602725" cy="4891087"/>
          </a:xfrm>
        </p:spPr>
      </p:pic>
    </p:spTree>
    <p:extLst>
      <p:ext uri="{BB962C8B-B14F-4D97-AF65-F5344CB8AC3E}">
        <p14:creationId xmlns:p14="http://schemas.microsoft.com/office/powerpoint/2010/main" val="35303246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9492" y="-1630"/>
            <a:ext cx="6631236" cy="698745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steps of our lesson. </a:t>
            </a:r>
            <a:endParaRPr lang="ru-RU" sz="40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688027" y="578831"/>
            <a:ext cx="10267682" cy="5680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rgbClr val="0070C0"/>
                </a:solidFill>
              </a:rPr>
              <a:t>                               What </a:t>
            </a:r>
            <a:r>
              <a:rPr lang="en-US" b="1" dirty="0">
                <a:solidFill>
                  <a:srgbClr val="0070C0"/>
                </a:solidFill>
              </a:rPr>
              <a:t>can we do at the English lesson</a:t>
            </a:r>
            <a:r>
              <a:rPr lang="en-US" b="1" dirty="0" smtClean="0">
                <a:solidFill>
                  <a:srgbClr val="0070C0"/>
                </a:solidFill>
              </a:rPr>
              <a:t>? </a:t>
            </a:r>
            <a:r>
              <a:rPr lang="en-US" dirty="0"/>
              <a:t> 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5350694"/>
              </p:ext>
            </p:extLst>
          </p:nvPr>
        </p:nvGraphicFramePr>
        <p:xfrm>
          <a:off x="-669701" y="1146870"/>
          <a:ext cx="10474574" cy="5711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46051" y="3550411"/>
            <a:ext cx="339949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rgbClr val="FF0000"/>
                </a:solidFill>
              </a:rPr>
              <a:t> 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CAN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67139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https://clipartcraft.com/images/ear-clipart-music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644" y="274281"/>
            <a:ext cx="6408712" cy="64087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5777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9492" y="-1630"/>
            <a:ext cx="6631236" cy="698745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steps of our lesson. </a:t>
            </a:r>
            <a:endParaRPr lang="ru-RU" sz="40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688027" y="578831"/>
            <a:ext cx="10267682" cy="5680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rgbClr val="0070C0"/>
                </a:solidFill>
              </a:rPr>
              <a:t>                               What </a:t>
            </a:r>
            <a:r>
              <a:rPr lang="en-US" b="1" dirty="0">
                <a:solidFill>
                  <a:srgbClr val="0070C0"/>
                </a:solidFill>
              </a:rPr>
              <a:t>can we do at the English lesson</a:t>
            </a:r>
            <a:r>
              <a:rPr lang="en-US" b="1" dirty="0" smtClean="0">
                <a:solidFill>
                  <a:srgbClr val="0070C0"/>
                </a:solidFill>
              </a:rPr>
              <a:t>? </a:t>
            </a:r>
            <a:r>
              <a:rPr lang="en-US" dirty="0"/>
              <a:t> 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89480431"/>
              </p:ext>
            </p:extLst>
          </p:nvPr>
        </p:nvGraphicFramePr>
        <p:xfrm>
          <a:off x="-669701" y="1146870"/>
          <a:ext cx="10474574" cy="5711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46051" y="3550411"/>
            <a:ext cx="339949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rgbClr val="FF0000"/>
                </a:solidFill>
              </a:rPr>
              <a:t> 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CAN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68909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1106</TotalTime>
  <Words>486</Words>
  <Application>Microsoft Office PowerPoint</Application>
  <PresentationFormat>Экран (4:3)</PresentationFormat>
  <Paragraphs>173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6" baseType="lpstr">
      <vt:lpstr>Arial</vt:lpstr>
      <vt:lpstr>Arial Black</vt:lpstr>
      <vt:lpstr>Bahnschrift SemiBold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  <vt:lpstr>Презентация PowerPoint</vt:lpstr>
      <vt:lpstr>Phonetic exercises</vt:lpstr>
      <vt:lpstr>The steps of our lesson. </vt:lpstr>
      <vt:lpstr>Презентация PowerPoint</vt:lpstr>
      <vt:lpstr>The steps of our lesson. </vt:lpstr>
      <vt:lpstr>Презентация PowerPoint</vt:lpstr>
      <vt:lpstr>The steps of our lesson. </vt:lpstr>
      <vt:lpstr>Презентация PowerPoint</vt:lpstr>
      <vt:lpstr>The steps of our lesson. </vt:lpstr>
      <vt:lpstr>Презентация PowerPoint</vt:lpstr>
      <vt:lpstr>The steps of our lesson. </vt:lpstr>
      <vt:lpstr>Презентация PowerPoint</vt:lpstr>
      <vt:lpstr>The steps of our lesson. </vt:lpstr>
      <vt:lpstr>??????????</vt:lpstr>
      <vt:lpstr> </vt:lpstr>
      <vt:lpstr>Презентация PowerPoint</vt:lpstr>
      <vt:lpstr>How do you understand ?</vt:lpstr>
      <vt:lpstr>Презентация PowerPoint</vt:lpstr>
      <vt:lpstr>Learn to cooperate with each other!!!!!</vt:lpstr>
      <vt:lpstr>Презентация PowerPoint</vt:lpstr>
      <vt:lpstr>FISHBONE</vt:lpstr>
      <vt:lpstr>Match the shops and the items they sell</vt:lpstr>
      <vt:lpstr>Where can you here these phrases?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Going shopping</dc:title>
  <dc:creator>Елена</dc:creator>
  <cp:lastModifiedBy>Ученки_6</cp:lastModifiedBy>
  <cp:revision>91</cp:revision>
  <dcterms:created xsi:type="dcterms:W3CDTF">2015-05-17T16:56:42Z</dcterms:created>
  <dcterms:modified xsi:type="dcterms:W3CDTF">2024-01-04T13:34:30Z</dcterms:modified>
</cp:coreProperties>
</file>