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8" r:id="rId8"/>
    <p:sldId id="264" r:id="rId9"/>
    <p:sldId id="261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213"/>
  </p:normalViewPr>
  <p:slideViewPr>
    <p:cSldViewPr snapToGrid="0">
      <p:cViewPr varScale="1">
        <p:scale>
          <a:sx n="85" d="100"/>
          <a:sy n="85" d="100"/>
        </p:scale>
        <p:origin x="1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3E5BE-A413-74C5-6F4E-30271F8F92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cs typeface="Times New Roman" panose="02020603050405020304" pitchFamily="18" charset="0"/>
              </a:rPr>
              <a:t>Курникова О.В.</a:t>
            </a:r>
            <a:endParaRPr lang="ru-RU" sz="4800" dirty="0"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7AF3A8-92DA-7751-FA7D-C40DA43B93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Объекты всемирного наследия. Тадж-Махал</a:t>
            </a:r>
          </a:p>
        </p:txBody>
      </p:sp>
    </p:spTree>
    <p:extLst>
      <p:ext uri="{BB962C8B-B14F-4D97-AF65-F5344CB8AC3E}">
        <p14:creationId xmlns:p14="http://schemas.microsoft.com/office/powerpoint/2010/main" val="97559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521FD-DF2B-610D-33A9-7C414334D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025887"/>
          </a:xfrm>
        </p:spPr>
        <p:txBody>
          <a:bodyPr>
            <a:normAutofit/>
          </a:bodyPr>
          <a:lstStyle/>
          <a:p>
            <a:r>
              <a:rPr lang="ru-RU" sz="4400" b="0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В настоящее время Тадж-Махал приходит в упадок. </a:t>
            </a:r>
            <a:r>
              <a:rPr lang="ru-RU" sz="4400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На стенах появились трещины, он теряет свою сияющую белизну по причине загрязнённого воздуха</a:t>
            </a:r>
            <a:r>
              <a:rPr lang="ru-RU" sz="4400" b="0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, а минареты отклонились от вертикальной оси на 3 мм и в перспективе могут обрушиться.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09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3BCF64-CE6E-12F4-A0FB-89B88CCA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1845365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Спасибо за внимание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0F0025-1CF2-8D21-1C48-B4EF3F0FA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799" y="2717799"/>
            <a:ext cx="2049671" cy="204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1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25163-95BA-83F1-564A-8668C20B5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2189094"/>
          </a:xfrm>
        </p:spPr>
        <p:txBody>
          <a:bodyPr>
            <a:noAutofit/>
          </a:bodyPr>
          <a:lstStyle/>
          <a:p>
            <a:r>
              <a:rPr lang="ru-RU" sz="2800" b="0" i="0" u="none" strike="noStrike" dirty="0">
                <a:effectLst/>
                <a:latin typeface="Merriweather" panose="020F0502020204030204" pitchFamily="34" charset="0"/>
              </a:rPr>
              <a:t>Тадж-Махал </a:t>
            </a:r>
            <a:r>
              <a:rPr lang="ru-RU" sz="2800" dirty="0">
                <a:latin typeface="Merriweather" panose="020F0502020204030204" pitchFamily="34" charset="0"/>
              </a:rPr>
              <a:t>то есть корона дворца </a:t>
            </a:r>
            <a:r>
              <a:rPr lang="ru-RU" sz="2800" b="0" i="0" u="none" strike="noStrike" dirty="0">
                <a:effectLst/>
                <a:latin typeface="Merriweather" panose="020F0502020204030204" pitchFamily="34" charset="0"/>
              </a:rPr>
              <a:t>— </a:t>
            </a:r>
            <a:r>
              <a:rPr lang="ru-RU" sz="2800" dirty="0">
                <a:latin typeface="Merriweather" panose="020F0502020204030204" pitchFamily="34" charset="0"/>
              </a:rPr>
              <a:t>одно из чудес света, мавзолей-мечеть,  </a:t>
            </a:r>
            <a:r>
              <a:rPr lang="ru-RU" sz="2800" b="0" i="0" u="none" strike="noStrike" dirty="0">
                <a:effectLst/>
                <a:latin typeface="Merriweather" panose="020F0502020204030204" pitchFamily="34" charset="0"/>
              </a:rPr>
              <a:t>из белого мрамора, один из самых грандиозных памятников индийской архитектуры. </a:t>
            </a:r>
            <a:r>
              <a:rPr lang="ru-RU" sz="2800" dirty="0">
                <a:latin typeface="Merriweather" panose="020F0502020204030204" pitchFamily="34" charset="0"/>
              </a:rPr>
              <a:t>Сооружение находится на берегу </a:t>
            </a:r>
            <a:r>
              <a:rPr lang="ru-RU" sz="2800" dirty="0" err="1">
                <a:latin typeface="Merriweather" panose="020F0502020204030204" pitchFamily="34" charset="0"/>
              </a:rPr>
              <a:t>Ямуна</a:t>
            </a:r>
            <a:r>
              <a:rPr lang="ru-RU" sz="2800" dirty="0">
                <a:latin typeface="Merriweather" panose="020F0502020204030204" pitchFamily="34" charset="0"/>
              </a:rPr>
              <a:t> в городе Агре.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0C4839-31CD-0B2E-2A2F-2A6D6A32F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1252" y="2874893"/>
            <a:ext cx="6069495" cy="3983107"/>
          </a:xfrm>
        </p:spPr>
      </p:pic>
    </p:spTree>
    <p:extLst>
      <p:ext uri="{BB962C8B-B14F-4D97-AF65-F5344CB8AC3E}">
        <p14:creationId xmlns:p14="http://schemas.microsoft.com/office/powerpoint/2010/main" val="1080687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99A9EA-4CBA-E616-EF8F-4540BA548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85799"/>
            <a:ext cx="3855720" cy="1871871"/>
          </a:xfrm>
        </p:spPr>
        <p:txBody>
          <a:bodyPr/>
          <a:lstStyle/>
          <a:p>
            <a:r>
              <a:rPr lang="ru-RU" sz="2400" b="0" i="0" u="none" strike="noStrike" dirty="0">
                <a:effectLst/>
                <a:latin typeface="Merriweather" pitchFamily="2" charset="0"/>
              </a:rPr>
              <a:t>Это последний подарок императора Великих Моголов Шаха Джахана своей покойной жене Мумтаз Махал, </a:t>
            </a:r>
            <a:endParaRPr lang="ru-RU" sz="24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EE036D-7B73-F38C-D542-A1D602368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900" y="2703444"/>
            <a:ext cx="3855720" cy="2411896"/>
          </a:xfrm>
        </p:spPr>
        <p:txBody>
          <a:bodyPr>
            <a:noAutofit/>
          </a:bodyPr>
          <a:lstStyle/>
          <a:p>
            <a:r>
              <a:rPr lang="ru-RU" sz="2000" b="0" i="0" u="none" strike="noStrike" dirty="0">
                <a:effectLst/>
                <a:latin typeface="Merriweather" pitchFamily="2" charset="0"/>
              </a:rPr>
              <a:t>а также главная и самая популярная достопримечательность в стране, которую ежегодно посещают тысячи туристов.</a:t>
            </a:r>
            <a:endParaRPr lang="ru-RU" sz="2000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49CF5AEE-3CF2-32E0-E8A0-0E017CECE1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4805" y="200024"/>
            <a:ext cx="4980430" cy="2878861"/>
          </a:xfrm>
        </p:spPr>
      </p:pic>
      <p:pic>
        <p:nvPicPr>
          <p:cNvPr id="11" name="Объект 5">
            <a:extLst>
              <a:ext uri="{FF2B5EF4-FFF2-40B4-BE49-F238E27FC236}">
                <a16:creationId xmlns:a16="http://schemas.microsoft.com/office/drawing/2014/main" id="{3EA57995-CB87-A607-5995-1F4ABA4E8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2278" y="3156614"/>
            <a:ext cx="4170181" cy="358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42918-7C73-E680-8AB3-AD7E566B3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1925637"/>
          </a:xfrm>
        </p:spPr>
        <p:txBody>
          <a:bodyPr>
            <a:noAutofit/>
          </a:bodyPr>
          <a:lstStyle/>
          <a:p>
            <a:r>
              <a:rPr lang="ru-RU" sz="2000" b="0" i="0" u="none" strike="noStrike" dirty="0">
                <a:effectLst/>
                <a:latin typeface="Merriweather" pitchFamily="2" charset="0"/>
              </a:rPr>
              <a:t>С Тадж-Махалом связана древняя и очень красивая романтическая легенда. Индийский шах Джахан был очарован красотой бедной девушки, которая торговала на местном рынке, и женился на ней. Вскоре она стала его любимой женой и прожила с шахом 17 счастливых лет. Однако Мумтаз Махал умерла во время родов их четырнадцатого ребенка. Джахан не смог ее забыть и больше никогда уже не был счастлив.</a:t>
            </a:r>
            <a:endParaRPr lang="ru-RU" sz="2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DA822C-0530-4002-04E6-14FD9A41E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4262" y="2611437"/>
            <a:ext cx="6290366" cy="4162742"/>
          </a:xfrm>
        </p:spPr>
      </p:pic>
    </p:spTree>
    <p:extLst>
      <p:ext uri="{BB962C8B-B14F-4D97-AF65-F5344CB8AC3E}">
        <p14:creationId xmlns:p14="http://schemas.microsoft.com/office/powerpoint/2010/main" val="2508673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A2460-D2F1-BDEF-D24C-A911D9199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98460"/>
            <a:ext cx="3855720" cy="2157884"/>
          </a:xfrm>
        </p:spPr>
        <p:txBody>
          <a:bodyPr/>
          <a:lstStyle/>
          <a:p>
            <a:r>
              <a:rPr lang="ru-RU" sz="2800" b="0" i="0" u="none" strike="noStrike" dirty="0">
                <a:effectLst/>
                <a:latin typeface="Merriweather" pitchFamily="2" charset="0"/>
              </a:rPr>
              <a:t>В память о своей любимой жене индийский правитель</a:t>
            </a:r>
            <a:endParaRPr lang="ru-RU" sz="28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5CC869E-D161-8FA4-1D4C-001F38DCA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42615" y="1575824"/>
            <a:ext cx="5125485" cy="341699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26E350E-5E2B-F098-DB00-E01300F973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900" y="2186609"/>
            <a:ext cx="3855720" cy="368079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Merriweather" pitchFamily="2" charset="0"/>
                <a:ea typeface="+mj-ea"/>
                <a:cs typeface="+mj-cs"/>
              </a:rPr>
              <a:t>велел построить самый прекрасный в мире мавзолей, красивее которого нет на всем белом свете.</a:t>
            </a:r>
            <a:br>
              <a:rPr lang="ru-RU" sz="2800" dirty="0">
                <a:latin typeface="Merriweather" pitchFamily="2" charset="0"/>
                <a:ea typeface="+mj-ea"/>
                <a:cs typeface="+mj-cs"/>
              </a:rPr>
            </a:br>
            <a:endParaRPr lang="ru-RU" sz="2800" dirty="0">
              <a:latin typeface="Merriweather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89525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028DA-2061-DC65-49A1-414700BDF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317436"/>
          </a:xfrm>
        </p:spPr>
        <p:txBody>
          <a:bodyPr>
            <a:noAutofit/>
          </a:bodyPr>
          <a:lstStyle/>
          <a:p>
            <a:pPr algn="ctr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-apple-system"/>
              </a:rPr>
              <a:t>Высота сооружения — 73 метра. Его строили более 20 лет. На территории Тадж-Махала захоронены сам шах и его супруга.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7D2BA7-73AB-0EC9-10D2-E771A0839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0" y="2003413"/>
            <a:ext cx="6019800" cy="399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86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E5684-1B56-A54D-4668-CC491C641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122" y="659296"/>
            <a:ext cx="9601200" cy="3024808"/>
          </a:xfrm>
        </p:spPr>
        <p:txBody>
          <a:bodyPr>
            <a:normAutofit fontScale="90000"/>
          </a:bodyPr>
          <a:lstStyle/>
          <a:p>
            <a:r>
              <a:rPr lang="ru-RU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В </a:t>
            </a:r>
            <a:r>
              <a:rPr lang="ru-RU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1983 году Тадж-Махал был назван объектом Всемирного наследия ЮНЕСКО: «жемчужиной мусульманского искусства в Индии»</a:t>
            </a:r>
            <a:r>
              <a:rPr lang="ru-RU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78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04291-8D06-57D4-0DEC-BEFCDED68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633330"/>
          </a:xfrm>
        </p:spPr>
        <p:txBody>
          <a:bodyPr>
            <a:normAutofit fontScale="90000"/>
          </a:bodyPr>
          <a:lstStyle/>
          <a:p>
            <a:r>
              <a:rPr lang="ru-RU" b="0" i="0" u="none" strike="noStrike" dirty="0">
                <a:solidFill>
                  <a:srgbClr val="000000"/>
                </a:solidFill>
                <a:effectLst/>
                <a:latin typeface="-apple-system"/>
              </a:rPr>
              <a:t>Над Тадж-Махалом запрещено летать самолетам. Сейчас это историческое место посещают до 5 миллионов туристов в год.</a:t>
            </a: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DE7FCB-7F93-363A-778A-01B56F1EA8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4504" y="2527023"/>
            <a:ext cx="6400800" cy="4272533"/>
          </a:xfrm>
        </p:spPr>
      </p:pic>
    </p:spTree>
    <p:extLst>
      <p:ext uri="{BB962C8B-B14F-4D97-AF65-F5344CB8AC3E}">
        <p14:creationId xmlns:p14="http://schemas.microsoft.com/office/powerpoint/2010/main" val="1171407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F9D4A-8606-FACA-AA18-BB9B38F20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Его стены в яркий солнечный день сияют белизной, на закате излучают лилово-розовое сияние, а в лунную ночь — серебристое.</a:t>
            </a:r>
            <a:r>
              <a:rPr lang="ru-RU" sz="2400" i="0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 В инкрустации стен использованы драгоценные камни и самоцветы.</a:t>
            </a:r>
            <a:endParaRPr lang="ru-RU" sz="2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0DA232-E8B1-07C8-B891-8748AD2748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3391" y="2653542"/>
            <a:ext cx="5428731" cy="4065517"/>
          </a:xfrm>
        </p:spPr>
      </p:pic>
    </p:spTree>
    <p:extLst>
      <p:ext uri="{BB962C8B-B14F-4D97-AF65-F5344CB8AC3E}">
        <p14:creationId xmlns:p14="http://schemas.microsoft.com/office/powerpoint/2010/main" val="343622823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53</TotalTime>
  <Words>210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-apple-system</vt:lpstr>
      <vt:lpstr>Franklin Gothic Book</vt:lpstr>
      <vt:lpstr>Google Sans</vt:lpstr>
      <vt:lpstr>Merriweather</vt:lpstr>
      <vt:lpstr>Open Sans</vt:lpstr>
      <vt:lpstr>Times New Roman</vt:lpstr>
      <vt:lpstr>Уголки</vt:lpstr>
      <vt:lpstr>Курникова О.В.</vt:lpstr>
      <vt:lpstr>Тадж-Махал то есть корона дворца — одно из чудес света, мавзолей-мечеть,  из белого мрамора, один из самых грандиозных памятников индийской архитектуры. Сооружение находится на берегу Ямуна в городе Агре.</vt:lpstr>
      <vt:lpstr>Это последний подарок императора Великих Моголов Шаха Джахана своей покойной жене Мумтаз Махал, </vt:lpstr>
      <vt:lpstr>С Тадж-Махалом связана древняя и очень красивая романтическая легенда. Индийский шах Джахан был очарован красотой бедной девушки, которая торговала на местном рынке, и женился на ней. Вскоре она стала его любимой женой и прожила с шахом 17 счастливых лет. Однако Мумтаз Махал умерла во время родов их четырнадцатого ребенка. Джахан не смог ее забыть и больше никогда уже не был счастлив.</vt:lpstr>
      <vt:lpstr>В память о своей любимой жене индийский правитель</vt:lpstr>
      <vt:lpstr>Высота сооружения — 73 метра. Его строили более 20 лет. На территории Тадж-Махала захоронены сам шах и его супруга.</vt:lpstr>
      <vt:lpstr>В 1983 году Тадж-Махал был назван объектом Всемирного наследия ЮНЕСКО: «жемчужиной мусульманского искусства в Индии».</vt:lpstr>
      <vt:lpstr>Над Тадж-Махалом запрещено летать самолетам. Сейчас это историческое место посещают до 5 миллионов туристов в год.</vt:lpstr>
      <vt:lpstr>Его стены в яркий солнечный день сияют белизной, на закате излучают лилово-розовое сияние, а в лунную ночь — серебристое. В инкрустации стен использованы драгоценные камни и самоцветы.</vt:lpstr>
      <vt:lpstr>В настоящее время Тадж-Махал приходит в упадок. На стенах появились трещины, он теряет свою сияющую белизну по причине загрязнённого воздуха, а минареты отклонились от вертикальной оси на 3 мм и в перспективе могут обрушиться.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Юзефович Милена 3 «Н» класс</dc:title>
  <dc:creator>Елена Юзефович</dc:creator>
  <cp:lastModifiedBy>Ольга</cp:lastModifiedBy>
  <cp:revision>2</cp:revision>
  <dcterms:created xsi:type="dcterms:W3CDTF">2023-05-10T18:07:43Z</dcterms:created>
  <dcterms:modified xsi:type="dcterms:W3CDTF">2024-01-04T12:12:43Z</dcterms:modified>
</cp:coreProperties>
</file>