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529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24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93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35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192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236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250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30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281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D51D1-2030-44B9-A37F-3F8DD5421D43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D409E-1B60-4418-9D50-50C8AC87E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478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Портретный диктант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Время правления Екатерины Великой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85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332656"/>
            <a:ext cx="2890664" cy="994122"/>
          </a:xfrm>
        </p:spPr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887" y="1600200"/>
            <a:ext cx="3235225" cy="452596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47741"/>
            <a:ext cx="4038600" cy="3230880"/>
          </a:xfrm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609600" y="427038"/>
            <a:ext cx="289066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Вариант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6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332656"/>
            <a:ext cx="2890664" cy="994122"/>
          </a:xfrm>
        </p:spPr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09600" y="427038"/>
            <a:ext cx="289066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Вариант 1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46" y="1628800"/>
            <a:ext cx="3660998" cy="4634824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998" y="1600200"/>
            <a:ext cx="3574442" cy="4731728"/>
          </a:xfrm>
        </p:spPr>
      </p:pic>
    </p:spTree>
    <p:extLst>
      <p:ext uri="{BB962C8B-B14F-4D97-AF65-F5344CB8AC3E}">
        <p14:creationId xmlns:p14="http://schemas.microsoft.com/office/powerpoint/2010/main" val="10032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332656"/>
            <a:ext cx="2890664" cy="994122"/>
          </a:xfrm>
        </p:spPr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09600" y="427038"/>
            <a:ext cx="289066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Вариант 1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48" y="1600200"/>
            <a:ext cx="3076704" cy="45259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628800"/>
            <a:ext cx="4608512" cy="3456384"/>
          </a:xfrm>
        </p:spPr>
      </p:pic>
    </p:spTree>
    <p:extLst>
      <p:ext uri="{BB962C8B-B14F-4D97-AF65-F5344CB8AC3E}">
        <p14:creationId xmlns:p14="http://schemas.microsoft.com/office/powerpoint/2010/main" val="137249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332656"/>
            <a:ext cx="2890664" cy="994122"/>
          </a:xfrm>
        </p:spPr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09600" y="427038"/>
            <a:ext cx="289066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Вариант 1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4038600" cy="3028950"/>
          </a:xfrm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936" y="1600200"/>
            <a:ext cx="357312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297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6" y="1600200"/>
            <a:ext cx="3017308" cy="4525963"/>
          </a:xfrm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609600" y="427038"/>
            <a:ext cx="289066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Вариант 1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7038"/>
            <a:ext cx="3041650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55851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 txBox="1">
            <a:spLocks/>
          </p:cNvSpPr>
          <p:nvPr/>
        </p:nvSpPr>
        <p:spPr>
          <a:xfrm>
            <a:off x="609600" y="427038"/>
            <a:ext cx="289066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Вариант 1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7038"/>
            <a:ext cx="3041650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4262417" cy="3964048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31" y="1268760"/>
            <a:ext cx="4332002" cy="2880320"/>
          </a:xfrm>
        </p:spPr>
      </p:pic>
    </p:spTree>
    <p:extLst>
      <p:ext uri="{BB962C8B-B14F-4D97-AF65-F5344CB8AC3E}">
        <p14:creationId xmlns:p14="http://schemas.microsoft.com/office/powerpoint/2010/main" val="19826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26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Портретный диктант</vt:lpstr>
      <vt:lpstr>Вариант 2</vt:lpstr>
      <vt:lpstr>Вариант 2</vt:lpstr>
      <vt:lpstr>Вариант 2</vt:lpstr>
      <vt:lpstr>Вариант 2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Портретный диктант</dc:title>
  <dc:creator>home</dc:creator>
  <cp:lastModifiedBy>home</cp:lastModifiedBy>
  <cp:revision>2</cp:revision>
  <dcterms:created xsi:type="dcterms:W3CDTF">2022-05-03T15:17:36Z</dcterms:created>
  <dcterms:modified xsi:type="dcterms:W3CDTF">2022-05-03T15:29:22Z</dcterms:modified>
</cp:coreProperties>
</file>