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608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641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7232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766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90294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393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1633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675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063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224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84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89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392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235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241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28394-2E95-44E3-88A2-67A4A70F742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1CFE3C8-86D2-4D27-8871-120C762D0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03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604685"/>
            <a:ext cx="9144000" cy="19172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«Детский сад общеразвивающего вида №3» </a:t>
            </a:r>
            <a:r>
              <a:rPr lang="ru-RU" b="1" dirty="0">
                <a:solidFill>
                  <a:srgbClr val="FF0000"/>
                </a:solidFill>
              </a:rPr>
              <a:t>В</a:t>
            </a:r>
            <a:r>
              <a:rPr lang="ru-RU" b="1" dirty="0" smtClean="0">
                <a:solidFill>
                  <a:srgbClr val="FF0000"/>
                </a:solidFill>
              </a:rPr>
              <a:t>икторина «В мире часов»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10200968" cy="2695523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 smtClean="0"/>
              <a:t>                                        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выполнила: воспитатель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МАДОУ №3 г. Печора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Садовая Ю.А.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894" y="3040626"/>
            <a:ext cx="37242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49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2543" y="624110"/>
            <a:ext cx="9602070" cy="128089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уточнить в игровой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 знания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о часах.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2543" y="2133600"/>
            <a:ext cx="9602069" cy="37776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закреплению полученных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(название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частей у часов и их классификация).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логическое мышление, память, речь.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интеллектуальной деятельности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умении находить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решение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Вызывать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радости удовольствия от игры.</a:t>
            </a:r>
          </a:p>
        </p:txBody>
      </p:sp>
    </p:spTree>
    <p:extLst>
      <p:ext uri="{BB962C8B-B14F-4D97-AF65-F5344CB8AC3E}">
        <p14:creationId xmlns:p14="http://schemas.microsoft.com/office/powerpoint/2010/main" val="174692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8645" y="624110"/>
            <a:ext cx="10545967" cy="24140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 Отгадайте загадку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Ног нет, а хожу,</a:t>
            </a:r>
            <a:br>
              <a:rPr lang="ru-RU" dirty="0" smtClean="0"/>
            </a:br>
            <a:r>
              <a:rPr lang="ru-RU" dirty="0" smtClean="0"/>
              <a:t>Рта нет, а скажу.</a:t>
            </a:r>
            <a:br>
              <a:rPr lang="ru-RU" dirty="0" smtClean="0"/>
            </a:br>
            <a:r>
              <a:rPr lang="ru-RU" dirty="0" smtClean="0"/>
              <a:t>Когда спать, когда встать,</a:t>
            </a:r>
            <a:br>
              <a:rPr lang="ru-RU" dirty="0" smtClean="0"/>
            </a:br>
            <a:r>
              <a:rPr lang="ru-RU" dirty="0" smtClean="0"/>
              <a:t>Когда работу начинать.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24516" y="3244849"/>
            <a:ext cx="3140715" cy="294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8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Какие часы показывают время по тени?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54897" y="2133599"/>
            <a:ext cx="4266431" cy="3778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789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Назовите два вида живых часов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8383"/>
          <a:stretch/>
        </p:blipFill>
        <p:spPr>
          <a:xfrm>
            <a:off x="935669" y="2684207"/>
            <a:ext cx="4462416" cy="3038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612" y="2030207"/>
            <a:ext cx="4572000" cy="3800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643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Эти </a:t>
            </a:r>
            <a:r>
              <a:rPr lang="ru-RU" dirty="0"/>
              <a:t>ч</a:t>
            </a:r>
            <a:r>
              <a:rPr lang="ru-RU" dirty="0" smtClean="0"/>
              <a:t>асы работают от батарейки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4804" y="2133600"/>
            <a:ext cx="7084218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0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 Под бой каких </a:t>
            </a:r>
            <a:r>
              <a:rPr lang="ru-RU" dirty="0" err="1" smtClean="0"/>
              <a:t>часв</a:t>
            </a:r>
            <a:r>
              <a:rPr lang="ru-RU" dirty="0" smtClean="0"/>
              <a:t> в Новый год мы загадываем желание?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6220" y="2222090"/>
            <a:ext cx="6490735" cy="432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83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6. Назовите виды часов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5787" y="1601171"/>
            <a:ext cx="2245903" cy="22459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4058" y="4431498"/>
            <a:ext cx="1455263" cy="20863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1491" y="2068596"/>
            <a:ext cx="2362902" cy="23629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5376" y="2724122"/>
            <a:ext cx="2568192" cy="25681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23273" t="-10404" r="20086" b="5978"/>
          <a:stretch/>
        </p:blipFill>
        <p:spPr>
          <a:xfrm>
            <a:off x="9158747" y="1194620"/>
            <a:ext cx="2654711" cy="489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87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1820" y="624110"/>
            <a:ext cx="9852792" cy="531949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72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896" y="2262402"/>
            <a:ext cx="6135329" cy="3681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799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75</TotalTime>
  <Words>126</Words>
  <Application>Microsoft Office PowerPoint</Application>
  <PresentationFormat>Широкоэкранный</PresentationFormat>
  <Paragraphs>22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Times New Roman</vt:lpstr>
      <vt:lpstr>Wingdings 3</vt:lpstr>
      <vt:lpstr>Легкий дым</vt:lpstr>
      <vt:lpstr>Муниципальное автономное дошкольное образовательное учреждение «Детский сад общеразвивающего вида №3» Викторина «В мире часов»</vt:lpstr>
      <vt:lpstr>Цель: закрепить и уточнить в игровой форме знания детей о часах.</vt:lpstr>
      <vt:lpstr>1. Отгадайте загадку Ног нет, а хожу, Рта нет, а скажу. Когда спать, когда встать, Когда работу начинать.</vt:lpstr>
      <vt:lpstr>2. Какие часы показывают время по тени?</vt:lpstr>
      <vt:lpstr>3. Назовите два вида живых часов</vt:lpstr>
      <vt:lpstr>4. Эти часы работают от батарейки</vt:lpstr>
      <vt:lpstr>5. Под бой каких часв в Новый год мы загадываем желание?</vt:lpstr>
      <vt:lpstr>6. Назовите виды часов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– викторина «В мире часов»</dc:title>
  <dc:creator>Юля</dc:creator>
  <cp:lastModifiedBy>Юля</cp:lastModifiedBy>
  <cp:revision>9</cp:revision>
  <dcterms:created xsi:type="dcterms:W3CDTF">2024-01-02T12:50:56Z</dcterms:created>
  <dcterms:modified xsi:type="dcterms:W3CDTF">2024-01-02T14:06:19Z</dcterms:modified>
</cp:coreProperties>
</file>