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0" r:id="rId1"/>
  </p:sldMasterIdLst>
  <p:notesMasterIdLst>
    <p:notesMasterId r:id="rId29"/>
  </p:notesMasterIdLst>
  <p:sldIdLst>
    <p:sldId id="297" r:id="rId2"/>
    <p:sldId id="298" r:id="rId3"/>
    <p:sldId id="265" r:id="rId4"/>
    <p:sldId id="275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5" r:id="rId19"/>
    <p:sldId id="312" r:id="rId20"/>
    <p:sldId id="313" r:id="rId21"/>
    <p:sldId id="314" r:id="rId22"/>
    <p:sldId id="316" r:id="rId23"/>
    <p:sldId id="317" r:id="rId24"/>
    <p:sldId id="318" r:id="rId25"/>
    <p:sldId id="319" r:id="rId26"/>
    <p:sldId id="320" r:id="rId27"/>
    <p:sldId id="321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CC"/>
    <a:srgbClr val="FFFFFF"/>
    <a:srgbClr val="800000"/>
    <a:srgbClr val="008000"/>
    <a:srgbClr val="00CC66"/>
    <a:srgbClr val="00CC00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2FA5E8-0F1D-4A7E-9E7A-114FD582EDC5}" type="datetime1">
              <a:rPr lang="ru-RU" altLang="en-US"/>
              <a:pPr/>
              <a:t>06.12.2021</a:t>
            </a:fld>
            <a:endParaRPr lang="ru-RU" alt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C85BCC-285F-406F-9D71-A295EB7EBC8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53371D-28D9-4AC2-B766-907AF7C90938}" type="slidenum">
              <a:rPr lang="ru-RU" altLang="en-US" smtClean="0"/>
              <a:pPr/>
              <a:t>‹#›</a:t>
            </a:fld>
            <a:endParaRPr lang="ru-RU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979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5EC35-4C75-455C-8AA9-053342D79574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62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FD00-4C7E-4CA4-979E-C86BE518AECB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8918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97593-734C-472B-A32D-99F64D6CAB5C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6036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919CB-B7FE-4929-9E5E-ED5E71BC3AE6}" type="slidenum">
              <a:rPr lang="ru-RU" altLang="en-US" smtClean="0"/>
              <a:pPr/>
              <a:t>‹#›</a:t>
            </a:fld>
            <a:endParaRPr lang="ru-RU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368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0137-0F0F-4978-B73A-D44FC947C515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679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FEAEB-FAF3-4E8A-8AFD-C0B928C0DA9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3648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78DD-2E82-431B-AEEC-2CBB6D8955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8141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4BDFD-6C38-41A1-AE30-CE3CEB9A74E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7052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847E5-9CEC-4C63-8D93-D7E9B06B987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57838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EA4-8644-4F4F-9E20-C1C883B8D305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4689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AEA2FCC9-9221-4766-B705-E2403E9A4586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8053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7848872" cy="189268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биологии</a:t>
            </a:r>
            <a:b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класс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94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13" y="332656"/>
            <a:ext cx="8352928" cy="13563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Совокупность всех видов животных…..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73" y="260648"/>
            <a:ext cx="8089407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09600"/>
            <a:ext cx="7796346" cy="166727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Зоология –</a:t>
            </a:r>
            <a:br>
              <a:rPr lang="ru-RU" sz="5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 </a:t>
            </a:r>
            <a:endParaRPr lang="ru-RU" sz="5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04664"/>
            <a:ext cx="3943700" cy="5904655"/>
          </a:xfrm>
        </p:spPr>
      </p:pic>
      <p:sp>
        <p:nvSpPr>
          <p:cNvPr id="6" name="TextBox 5"/>
          <p:cNvSpPr txBox="1"/>
          <p:nvPr/>
        </p:nvSpPr>
        <p:spPr>
          <a:xfrm>
            <a:off x="335172" y="2695271"/>
            <a:ext cx="4506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0" dirty="0">
                <a:solidFill>
                  <a:srgbClr val="C00000"/>
                </a:solidFill>
                <a:latin typeface="Arial" panose="020B0604020202020204" pitchFamily="34" charset="0"/>
              </a:rPr>
              <a:t>н</a:t>
            </a:r>
            <a:r>
              <a:rPr lang="ru-RU" sz="4000" b="0" dirty="0" smtClean="0">
                <a:solidFill>
                  <a:srgbClr val="C00000"/>
                </a:solidFill>
                <a:latin typeface="Arial" panose="020B0604020202020204" pitchFamily="34" charset="0"/>
              </a:rPr>
              <a:t>аука, изучающая</a:t>
            </a:r>
          </a:p>
          <a:p>
            <a:r>
              <a:rPr lang="ru-RU" sz="4000" b="0" dirty="0" smtClean="0">
                <a:solidFill>
                  <a:srgbClr val="C00000"/>
                </a:solidFill>
                <a:latin typeface="Arial" panose="020B0604020202020204" pitchFamily="34" charset="0"/>
              </a:rPr>
              <a:t> животных.</a:t>
            </a:r>
            <a:endParaRPr lang="ru-RU" sz="4000" b="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89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2038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Строение клетки.</a:t>
            </a:r>
          </a:p>
          <a:p>
            <a:pPr marL="34290" indent="0">
              <a:buNone/>
            </a:pPr>
            <a:endParaRPr lang="ru-RU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Клетки </a:t>
            </a: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ЭУКАРИОТЫ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925" y="1700807"/>
            <a:ext cx="4000510" cy="435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2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9" y="1458265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Питание</a:t>
            </a:r>
          </a:p>
          <a:p>
            <a:pPr marL="34290" indent="0">
              <a:buNone/>
            </a:pPr>
            <a:endParaRPr lang="ru-RU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ГЕТЕРОТРОФЫ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697761"/>
            <a:ext cx="3830222" cy="28726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0" y="3697761"/>
            <a:ext cx="4325899" cy="287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65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9" y="1458265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Движение</a:t>
            </a:r>
          </a:p>
          <a:p>
            <a:pPr marL="34290" indent="0">
              <a:buNone/>
            </a:pPr>
            <a:endParaRPr lang="ru-RU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АКТИВНО ПЕРЕДВИГАЮТСЯ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67" y="3697761"/>
            <a:ext cx="4715152" cy="26522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336" y="3714578"/>
            <a:ext cx="3743006" cy="263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68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9" y="1458265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Рост</a:t>
            </a:r>
            <a:endParaRPr lang="ru-RU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ОГРАНИЧЕН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981" y="2636912"/>
            <a:ext cx="6486473" cy="364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5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8" y="1458265"/>
            <a:ext cx="8324209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Жизнедеятельность</a:t>
            </a:r>
            <a:endParaRPr lang="ru-RU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ищут укрытие, строят жилища</a:t>
            </a:r>
          </a:p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заботятся о потомстве</a:t>
            </a:r>
          </a:p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переживают неблагоприятные условия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69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48872" cy="64807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Физкультминутка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30" y="1124744"/>
            <a:ext cx="8003116" cy="4824536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болоте две подружки,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Две зеленые лягушки,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Утром рано умывались,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Полотенцем растирались.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Ножками топали.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Ручками хлопали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Вправо, влево наклонялись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обратно возвращались.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Вот здоровья в чем секрет.</a:t>
            </a:r>
          </a:p>
          <a:p>
            <a:pPr marL="34290" indent="0">
              <a:buNone/>
            </a:pP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Всем друзьям </a:t>
            </a:r>
            <a:r>
              <a:rPr lang="ru-RU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физкультпривет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095" y="3750928"/>
            <a:ext cx="3020693" cy="1858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94" y="611115"/>
            <a:ext cx="23812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4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9" y="1458265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305358"/>
            <a:ext cx="8704548" cy="52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9090" y="5517232"/>
            <a:ext cx="1847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51782" y="5518729"/>
            <a:ext cx="184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800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5232"/>
            <a:ext cx="8778552" cy="669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9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9" y="1458265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Одноклеточные, или простейшие.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94" y="2780928"/>
            <a:ext cx="3901440" cy="2676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172" y="1365651"/>
            <a:ext cx="2782519" cy="28305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643" y="4119000"/>
            <a:ext cx="2785996" cy="21208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6410" y="5584312"/>
            <a:ext cx="3249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Инфузория - туфелька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48643" y="6225817"/>
            <a:ext cx="3063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Амёба обыкновенная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36585" y="3949001"/>
            <a:ext cx="18101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Радиолярия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08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животных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673" y="1305358"/>
            <a:ext cx="7794360" cy="4478992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Многоклеточные.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8643" y="6225817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97" y="1916833"/>
            <a:ext cx="8016070" cy="450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8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476672"/>
            <a:ext cx="5258475" cy="25535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3501008"/>
            <a:ext cx="6406044" cy="2946334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13170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487" y="332656"/>
            <a:ext cx="4619048" cy="32666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3834277"/>
            <a:ext cx="5688631" cy="260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908720"/>
            <a:ext cx="4177902" cy="16910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61508"/>
            <a:ext cx="4225568" cy="24745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580914"/>
            <a:ext cx="4345427" cy="2327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4285197"/>
            <a:ext cx="3914401" cy="16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7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996" y="260648"/>
            <a:ext cx="7660444" cy="1044710"/>
          </a:xfrm>
        </p:spPr>
        <p:txBody>
          <a:bodyPr>
            <a:normAutofit/>
          </a:bodyPr>
          <a:lstStyle/>
          <a:p>
            <a:r>
              <a:rPr lang="ru-RU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Перепутанница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278" y="1458265"/>
            <a:ext cx="8324209" cy="4478992"/>
          </a:xfrm>
        </p:spPr>
        <p:txBody>
          <a:bodyPr>
            <a:normAutofit fontScale="92500" lnSpcReduction="20000"/>
          </a:bodyPr>
          <a:lstStyle/>
          <a:p>
            <a:pPr marL="3429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Неограниченный рост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Автотрофы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Активный образ жизни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Ограниченный рост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Гетеротрофы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Органы: корень и побег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Забота о потомстве</a:t>
            </a:r>
          </a:p>
          <a:p>
            <a:pPr marL="3429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Хлоропласты</a:t>
            </a:r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88640"/>
            <a:ext cx="8556443" cy="641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Домашнее задание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Параграф 12 изучить, ответить на вопросы с. 59.</a:t>
            </a:r>
          </a:p>
          <a:p>
            <a:pPr marL="34290" indent="0" algn="ctr">
              <a:buNone/>
            </a:pPr>
            <a:endParaRPr lang="ru-RU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 algn="ctr">
              <a:buNone/>
            </a:pPr>
            <a:endParaRPr lang="ru-RU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 algn="ctr">
              <a:buNone/>
            </a:pPr>
            <a:endParaRPr lang="ru-RU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УРОК!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49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8784976" cy="6480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81" y="3028553"/>
            <a:ext cx="2016224" cy="3640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65137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sz="4400" dirty="0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6" y="79623"/>
            <a:ext cx="8784976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6" y="4035578"/>
            <a:ext cx="6011283" cy="2650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891" y="3991563"/>
            <a:ext cx="4063597" cy="26945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836" y="3079194"/>
            <a:ext cx="2016224" cy="3640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8714778" cy="57735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24" y="188640"/>
            <a:ext cx="4235089" cy="2822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7273"/>
            <a:ext cx="4282158" cy="28536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759" y="3010930"/>
            <a:ext cx="2016224" cy="364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2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82386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3600" b="1" dirty="0">
              <a:solidFill>
                <a:schemeClr val="bg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39"/>
            <a:ext cx="8812832" cy="64807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69" y="3028553"/>
            <a:ext cx="2016224" cy="364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57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22196" cy="58147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85" y="4216711"/>
            <a:ext cx="3816424" cy="2527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841" y="4186320"/>
            <a:ext cx="3827144" cy="2534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3131093"/>
            <a:ext cx="2016224" cy="364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9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58" y="1988840"/>
            <a:ext cx="2620995" cy="4732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28902"/>
            <a:ext cx="5184576" cy="37198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38990" y="980728"/>
            <a:ext cx="45932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</a:rPr>
              <a:t>Мне кажется, что </a:t>
            </a:r>
          </a:p>
          <a:p>
            <a:r>
              <a:rPr lang="ru-RU" sz="3200" dirty="0" smtClean="0">
                <a:latin typeface="Arial" panose="020B0604020202020204" pitchFamily="34" charset="0"/>
              </a:rPr>
              <a:t>в нашем лесу </a:t>
            </a:r>
          </a:p>
          <a:p>
            <a:r>
              <a:rPr lang="ru-RU" sz="3200" dirty="0" smtClean="0">
                <a:latin typeface="Arial" panose="020B0604020202020204" pitchFamily="34" charset="0"/>
              </a:rPr>
              <a:t>кого – то не хватает?!</a:t>
            </a:r>
            <a:endParaRPr lang="ru-RU" sz="3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7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877" y="211520"/>
            <a:ext cx="7603182" cy="15612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Тема урока: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Царство Животные</a:t>
            </a:r>
            <a:endParaRPr lang="ru-RU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7821615" cy="4470648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сформировать представление об основных свойствах животных, классификации и многообразии.</a:t>
            </a:r>
          </a:p>
          <a:p>
            <a:pPr marL="34290" indent="0">
              <a:buNone/>
            </a:pPr>
            <a:endParaRPr lang="ru-RU" sz="3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pPr marL="3429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Выделить …</a:t>
            </a:r>
          </a:p>
          <a:p>
            <a:pPr marL="3429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Сравнить …</a:t>
            </a:r>
          </a:p>
          <a:p>
            <a:pPr marL="3429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Узнать …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69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331</TotalTime>
  <Pages>0</Pages>
  <Words>221</Words>
  <Characters>0</Characters>
  <Application>Microsoft Office PowerPoint</Application>
  <PresentationFormat>Экран (4:3)</PresentationFormat>
  <Lines>0</Lines>
  <Paragraphs>70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Corbel</vt:lpstr>
      <vt:lpstr>Tahoma</vt:lpstr>
      <vt:lpstr>Базис</vt:lpstr>
      <vt:lpstr>Урок биологии 5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»</vt:lpstr>
      <vt:lpstr>Презентация PowerPoint</vt:lpstr>
      <vt:lpstr>Презентация PowerPoint</vt:lpstr>
      <vt:lpstr>Тема урока: Царство Животные</vt:lpstr>
      <vt:lpstr>Совокупность всех видов животных…..</vt:lpstr>
      <vt:lpstr>Зоология – …. </vt:lpstr>
      <vt:lpstr>Характеристика животных</vt:lpstr>
      <vt:lpstr>Характеристика животных</vt:lpstr>
      <vt:lpstr>Презентация PowerPoint</vt:lpstr>
      <vt:lpstr>Характеристика животных</vt:lpstr>
      <vt:lpstr>Характеристика животных</vt:lpstr>
      <vt:lpstr>Характеристика животных</vt:lpstr>
      <vt:lpstr>Физкультминутка</vt:lpstr>
      <vt:lpstr>Классификация животных</vt:lpstr>
      <vt:lpstr>Классификация животных</vt:lpstr>
      <vt:lpstr>Классификация животных</vt:lpstr>
      <vt:lpstr>Презентация PowerPoint</vt:lpstr>
      <vt:lpstr>Презентация PowerPoint</vt:lpstr>
      <vt:lpstr>Презентация PowerPoint</vt:lpstr>
      <vt:lpstr>Перепутанница</vt:lpstr>
      <vt:lpstr>Презентация PowerPoint</vt:lpstr>
      <vt:lpstr>Домашнее задание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МАРИЯ</dc:creator>
  <cp:keywords/>
  <dc:description/>
  <cp:lastModifiedBy>iluxa</cp:lastModifiedBy>
  <cp:revision>53</cp:revision>
  <dcterms:created xsi:type="dcterms:W3CDTF">2009-03-14T16:17:53Z</dcterms:created>
  <dcterms:modified xsi:type="dcterms:W3CDTF">2021-12-06T20:58:33Z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1049-10.1.0.5657</vt:lpwstr>
  </property>
</Properties>
</file>