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0BB7-6A46-4820-BD00-6FC0DE87582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F197412-8C59-4C91-BD92-73A6BFC9A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595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0BB7-6A46-4820-BD00-6FC0DE87582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F197412-8C59-4C91-BD92-73A6BFC9A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690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0BB7-6A46-4820-BD00-6FC0DE87582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F197412-8C59-4C91-BD92-73A6BFC9A30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7771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0BB7-6A46-4820-BD00-6FC0DE87582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197412-8C59-4C91-BD92-73A6BFC9A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8813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0BB7-6A46-4820-BD00-6FC0DE87582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197412-8C59-4C91-BD92-73A6BFC9A30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01005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0BB7-6A46-4820-BD00-6FC0DE87582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197412-8C59-4C91-BD92-73A6BFC9A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5334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0BB7-6A46-4820-BD00-6FC0DE87582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7412-8C59-4C91-BD92-73A6BFC9A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101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0BB7-6A46-4820-BD00-6FC0DE87582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7412-8C59-4C91-BD92-73A6BFC9A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981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0BB7-6A46-4820-BD00-6FC0DE87582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7412-8C59-4C91-BD92-73A6BFC9A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413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0BB7-6A46-4820-BD00-6FC0DE87582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F197412-8C59-4C91-BD92-73A6BFC9A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839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0BB7-6A46-4820-BD00-6FC0DE87582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F197412-8C59-4C91-BD92-73A6BFC9A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81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0BB7-6A46-4820-BD00-6FC0DE87582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F197412-8C59-4C91-BD92-73A6BFC9A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989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0BB7-6A46-4820-BD00-6FC0DE87582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7412-8C59-4C91-BD92-73A6BFC9A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671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0BB7-6A46-4820-BD00-6FC0DE87582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7412-8C59-4C91-BD92-73A6BFC9A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459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0BB7-6A46-4820-BD00-6FC0DE87582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7412-8C59-4C91-BD92-73A6BFC9A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604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0BB7-6A46-4820-BD00-6FC0DE87582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197412-8C59-4C91-BD92-73A6BFC9A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24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00BB7-6A46-4820-BD00-6FC0DE87582A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F197412-8C59-4C91-BD92-73A6BFC9A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984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alend.ru/day/1-9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9 </a:t>
            </a:r>
            <a:r>
              <a:rPr lang="ru-RU" dirty="0" smtClean="0"/>
              <a:t>января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Решай и считай в уме!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69304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примеры: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47537"/>
            <a:ext cx="10515600" cy="5274644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1) 0,2 * 0,03 </a:t>
            </a:r>
          </a:p>
          <a:p>
            <a:r>
              <a:rPr lang="ru-RU" sz="3200" dirty="0" smtClean="0"/>
              <a:t>2) 1 – 0,75</a:t>
            </a:r>
          </a:p>
          <a:p>
            <a:r>
              <a:rPr lang="ru-RU" sz="3200" dirty="0" smtClean="0"/>
              <a:t>3) 3,2 – 1,4</a:t>
            </a:r>
          </a:p>
          <a:p>
            <a:r>
              <a:rPr lang="ru-RU" sz="3200" dirty="0" smtClean="0"/>
              <a:t>4) 2,5 – 0,4</a:t>
            </a:r>
          </a:p>
          <a:p>
            <a:r>
              <a:rPr lang="ru-RU" sz="3200" dirty="0" smtClean="0"/>
              <a:t>5) 0,5 *0,5</a:t>
            </a:r>
          </a:p>
          <a:p>
            <a:r>
              <a:rPr lang="ru-RU" sz="3200" dirty="0" smtClean="0"/>
              <a:t>6) 0,7 * 4</a:t>
            </a:r>
          </a:p>
          <a:p>
            <a:r>
              <a:rPr lang="ru-RU" sz="3200" dirty="0" smtClean="0"/>
              <a:t>7) 0,9 * 2</a:t>
            </a:r>
          </a:p>
          <a:p>
            <a:r>
              <a:rPr lang="ru-RU" sz="3200" dirty="0" smtClean="0"/>
              <a:t>8) 0,5 + 0,38</a:t>
            </a:r>
          </a:p>
          <a:p>
            <a:r>
              <a:rPr lang="ru-RU" sz="3200" dirty="0" smtClean="0"/>
              <a:t>9) 2,4 + 1,3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34259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Разгадай слово: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6210230"/>
              </p:ext>
            </p:extLst>
          </p:nvPr>
        </p:nvGraphicFramePr>
        <p:xfrm>
          <a:off x="838197" y="1825625"/>
          <a:ext cx="10047975" cy="2342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5425"/>
                <a:gridCol w="1435425"/>
                <a:gridCol w="1435425"/>
                <a:gridCol w="1435425"/>
                <a:gridCol w="1435425"/>
                <a:gridCol w="1435425"/>
                <a:gridCol w="1435425"/>
              </a:tblGrid>
              <a:tr h="1171057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р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г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а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х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е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о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ф</a:t>
                      </a:r>
                      <a:endParaRPr lang="ru-RU" sz="4800" dirty="0"/>
                    </a:p>
                  </a:txBody>
                  <a:tcPr/>
                </a:tc>
              </a:tr>
              <a:tr h="1171057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1,8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2,8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0,88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0,006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2,1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0,25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3,7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0174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16017"/>
            <a:ext cx="10515600" cy="5560946"/>
          </a:xfrm>
        </p:spPr>
        <p:txBody>
          <a:bodyPr>
            <a:normAutofit fontScale="92500" lnSpcReduction="10000"/>
          </a:bodyPr>
          <a:lstStyle/>
          <a:p>
            <a:pPr algn="just" fontAlgn="base"/>
            <a:r>
              <a:rPr lang="ru-RU" sz="3600" dirty="0">
                <a:hlinkClick r:id="rId2"/>
              </a:rPr>
              <a:t>9 января</a:t>
            </a:r>
            <a:r>
              <a:rPr lang="ru-RU" sz="3600" dirty="0"/>
              <a:t> отмечается </a:t>
            </a:r>
            <a:r>
              <a:rPr lang="ru-RU" sz="3600" b="1" dirty="0"/>
              <a:t>Международный день хореографа</a:t>
            </a:r>
            <a:r>
              <a:rPr lang="ru-RU" sz="3600" dirty="0"/>
              <a:t>. Этот праздник посвящён тем людям, которые бережно хранят и преумножают технику и пластику танцевального искусства, обучая ему будущих исполнителей.</a:t>
            </a:r>
          </a:p>
          <a:p>
            <a:pPr algn="just" fontAlgn="base"/>
            <a:r>
              <a:rPr lang="ru-RU" sz="3600" dirty="0"/>
              <a:t>Термин «хореография», вошедший в оборот в 18 веке, греческого происхождения и буквально переводящийся как «запись танца, пляски, хоровода», является искусством сочинения и сценической постановки танца.</a:t>
            </a:r>
          </a:p>
        </p:txBody>
      </p:sp>
    </p:spTree>
    <p:extLst>
      <p:ext uri="{BB962C8B-B14F-4D97-AF65-F5344CB8AC3E}">
        <p14:creationId xmlns:p14="http://schemas.microsoft.com/office/powerpoint/2010/main" val="159057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Международный день хореограф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179" y="1266489"/>
            <a:ext cx="7421078" cy="4922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78739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</TotalTime>
  <Words>75</Words>
  <Application>Microsoft Office PowerPoint</Application>
  <PresentationFormat>Широкоэкранный</PresentationFormat>
  <Paragraphs>29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Легкий дым</vt:lpstr>
      <vt:lpstr>9 января</vt:lpstr>
      <vt:lpstr>Решите примеры:</vt:lpstr>
      <vt:lpstr>Разгадай слово: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января</dc:title>
  <dc:creator>Учетная запись Майкрософт</dc:creator>
  <cp:lastModifiedBy>Учетная запись Майкрософт</cp:lastModifiedBy>
  <cp:revision>7</cp:revision>
  <dcterms:created xsi:type="dcterms:W3CDTF">2024-01-03T10:21:10Z</dcterms:created>
  <dcterms:modified xsi:type="dcterms:W3CDTF">2024-01-03T10:37:23Z</dcterms:modified>
</cp:coreProperties>
</file>