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29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441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746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7049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52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09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647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58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480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68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237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53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721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5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0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911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8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ABE848D-1632-45A3-899C-7E67B4BE2A9E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6A1005-8B67-4778-AA2B-531672ED7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65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lend.ru/day/1-10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10 января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Считай в уме!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450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600" dirty="0" smtClean="0"/>
              <a:t>1) 3,6 : 0,6</a:t>
            </a:r>
          </a:p>
          <a:p>
            <a:r>
              <a:rPr lang="ru-RU" sz="3600" dirty="0" smtClean="0"/>
              <a:t>2) 2,3 – 0,2</a:t>
            </a:r>
          </a:p>
          <a:p>
            <a:r>
              <a:rPr lang="ru-RU" sz="3600" dirty="0" smtClean="0"/>
              <a:t>3) 5,6 : 0,8</a:t>
            </a:r>
          </a:p>
          <a:p>
            <a:r>
              <a:rPr lang="ru-RU" sz="3600" dirty="0" smtClean="0"/>
              <a:t>4) 0,6 * 8</a:t>
            </a:r>
          </a:p>
          <a:p>
            <a:r>
              <a:rPr lang="ru-RU" sz="3600" dirty="0" smtClean="0"/>
              <a:t>5) 0,3 * 7</a:t>
            </a:r>
          </a:p>
          <a:p>
            <a:r>
              <a:rPr lang="ru-RU" sz="3600" dirty="0" smtClean="0"/>
              <a:t>6) 5 – 0,2</a:t>
            </a:r>
          </a:p>
          <a:p>
            <a:r>
              <a:rPr lang="ru-RU" sz="3600" dirty="0" smtClean="0"/>
              <a:t>7) 6 + 2,3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69442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Разгадай слово: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33788739"/>
              </p:ext>
            </p:extLst>
          </p:nvPr>
        </p:nvGraphicFramePr>
        <p:xfrm>
          <a:off x="914400" y="2366963"/>
          <a:ext cx="10363200" cy="2919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640"/>
                <a:gridCol w="2072640"/>
                <a:gridCol w="2072640"/>
                <a:gridCol w="2072640"/>
                <a:gridCol w="2072640"/>
              </a:tblGrid>
              <a:tr h="1459815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е</a:t>
                      </a:r>
                      <a:endParaRPr lang="ru-RU" sz="54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р</a:t>
                      </a:r>
                      <a:endParaRPr lang="ru-RU" sz="54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н</a:t>
                      </a:r>
                      <a:endParaRPr lang="ru-RU" sz="54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ж</a:t>
                      </a:r>
                      <a:endParaRPr lang="ru-RU" sz="5400" dirty="0"/>
                    </a:p>
                  </a:txBody>
                  <a:tcPr marL="90115" marR="90115"/>
                </a:tc>
              </a:tr>
              <a:tr h="1459815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6</a:t>
                      </a:r>
                      <a:endParaRPr lang="ru-RU" sz="48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4,8</a:t>
                      </a:r>
                      <a:endParaRPr lang="ru-RU" sz="48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8,3</a:t>
                      </a:r>
                      <a:endParaRPr lang="ru-RU" sz="48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2,1</a:t>
                      </a:r>
                      <a:endParaRPr lang="ru-RU" sz="48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7</a:t>
                      </a:r>
                      <a:endParaRPr lang="ru-RU" sz="4800" dirty="0"/>
                    </a:p>
                  </a:txBody>
                  <a:tcPr marL="90115" marR="9011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5913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День инженера-механика ВМФ России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algn="just" fontAlgn="base"/>
            <a:r>
              <a:rPr lang="ru-RU" dirty="0"/>
              <a:t>В 1996 году Главнокомандующим ВМФ России была установлена праздничная </a:t>
            </a:r>
            <a:r>
              <a:rPr lang="ru-RU" b="1" dirty="0"/>
              <a:t>дата чествования инженеров-механиков военно-морского флота РФ</a:t>
            </a:r>
            <a:r>
              <a:rPr lang="ru-RU" dirty="0"/>
              <a:t>. Свой профессиональный праздник они отмечают </a:t>
            </a:r>
            <a:r>
              <a:rPr lang="ru-RU" dirty="0">
                <a:hlinkClick r:id="rId2"/>
              </a:rPr>
              <a:t>10 января</a:t>
            </a:r>
            <a:r>
              <a:rPr lang="ru-RU" dirty="0"/>
              <a:t>.</a:t>
            </a:r>
          </a:p>
          <a:p>
            <a:pPr algn="just" fontAlgn="base"/>
            <a:r>
              <a:rPr lang="ru-RU" dirty="0"/>
              <a:t>История военно-морской инженерно-механической службы ведёт своё начало с середины 19 века, когда подходила к концу эпоха парусного флота, и начался переход к флоту паровому. На парусных кораблях начали устанавливать паровые машины, требовавшие грамотного технического обслуживания. Машинное отделение превратилось в сердце корабля, и от его работоспособности зависела жизнь судна и экипажа, а также успешное выполнение боевых и повседневных задач.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125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День инженера-механика ВМФ России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059" y="1374667"/>
            <a:ext cx="7353701" cy="490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109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913774" y="1126156"/>
                <a:ext cx="10363826" cy="5731844"/>
              </a:xfrm>
            </p:spPr>
            <p:txBody>
              <a:bodyPr>
                <a:noAutofit/>
              </a:bodyPr>
              <a:lstStyle/>
              <a:p>
                <a:r>
                  <a:rPr lang="ru-RU" sz="3600" dirty="0" smtClean="0"/>
                  <a:t>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3600" dirty="0" smtClean="0"/>
              </a:p>
              <a:p>
                <a:r>
                  <a:rPr lang="ru-RU" sz="3600" dirty="0" smtClean="0"/>
                  <a:t>2)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3600" dirty="0" smtClean="0"/>
              </a:p>
              <a:p>
                <a:r>
                  <a:rPr lang="ru-RU" sz="3600" dirty="0" smtClean="0"/>
                  <a:t>3)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ru-RU" sz="3600" dirty="0" smtClean="0"/>
              </a:p>
              <a:p>
                <a:r>
                  <a:rPr lang="ru-RU" sz="3600" dirty="0" smtClean="0"/>
                  <a:t>4)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3600" dirty="0" smtClean="0"/>
              </a:p>
              <a:p>
                <a:r>
                  <a:rPr lang="ru-RU" sz="3600" dirty="0" smtClean="0"/>
                  <a:t>5)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ru-RU" sz="3600" dirty="0" smtClean="0"/>
              </a:p>
              <a:p>
                <a:r>
                  <a:rPr lang="ru-RU" sz="3600" dirty="0" smtClean="0"/>
                  <a:t>6) 98 : 2</a:t>
                </a:r>
              </a:p>
              <a:p>
                <a:r>
                  <a:rPr lang="ru-RU" sz="3600" dirty="0" smtClean="0"/>
                  <a:t>7)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ru-RU" sz="36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913774" y="1126156"/>
                <a:ext cx="10363826" cy="5731844"/>
              </a:xfrm>
              <a:blipFill rotWithShape="0">
                <a:blip r:embed="rId2"/>
                <a:stretch>
                  <a:fillRect l="-1647" t="-6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4699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Разгадай слово: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83408293"/>
              </p:ext>
            </p:extLst>
          </p:nvPr>
        </p:nvGraphicFramePr>
        <p:xfrm>
          <a:off x="914400" y="2366963"/>
          <a:ext cx="10363200" cy="2582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640"/>
                <a:gridCol w="2072640"/>
                <a:gridCol w="2072640"/>
                <a:gridCol w="2072640"/>
                <a:gridCol w="2072640"/>
              </a:tblGrid>
              <a:tr h="1291373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е</a:t>
                      </a:r>
                      <a:endParaRPr lang="ru-RU" sz="54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р</a:t>
                      </a:r>
                      <a:endParaRPr lang="ru-RU" sz="54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н</a:t>
                      </a:r>
                      <a:endParaRPr lang="ru-RU" sz="54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ж</a:t>
                      </a:r>
                      <a:endParaRPr lang="ru-RU" sz="5400" dirty="0"/>
                    </a:p>
                  </a:txBody>
                  <a:tcPr marL="90115" marR="90115"/>
                </a:tc>
              </a:tr>
              <a:tr h="1291373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8</a:t>
                      </a:r>
                      <a:endParaRPr lang="ru-RU" sz="48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49</a:t>
                      </a:r>
                      <a:endParaRPr lang="ru-RU" sz="48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0,25</a:t>
                      </a:r>
                      <a:endParaRPr lang="ru-RU" sz="48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9</a:t>
                      </a:r>
                      <a:endParaRPr lang="ru-RU" sz="4800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1</a:t>
                      </a:r>
                      <a:endParaRPr lang="ru-RU" sz="4800" dirty="0"/>
                    </a:p>
                  </a:txBody>
                  <a:tcPr marL="90115" marR="9011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365313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17</TotalTime>
  <Words>86</Words>
  <Application>Microsoft Office PowerPoint</Application>
  <PresentationFormat>Широкоэкранный</PresentationFormat>
  <Paragraphs>43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Cambria Math</vt:lpstr>
      <vt:lpstr>Tw Cen MT</vt:lpstr>
      <vt:lpstr>Капля</vt:lpstr>
      <vt:lpstr>10 января</vt:lpstr>
      <vt:lpstr>Вычислить:</vt:lpstr>
      <vt:lpstr>Разгадай слово:</vt:lpstr>
      <vt:lpstr>День инженера-механика ВМФ России </vt:lpstr>
      <vt:lpstr>Презентация PowerPoint</vt:lpstr>
      <vt:lpstr>Решите:</vt:lpstr>
      <vt:lpstr>Разгадай слово: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января</dc:title>
  <dc:creator>Учетная запись Майкрософт</dc:creator>
  <cp:lastModifiedBy>Учетная запись Майкрософт</cp:lastModifiedBy>
  <cp:revision>9</cp:revision>
  <dcterms:created xsi:type="dcterms:W3CDTF">2024-01-03T10:54:23Z</dcterms:created>
  <dcterms:modified xsi:type="dcterms:W3CDTF">2024-01-03T11:11:52Z</dcterms:modified>
</cp:coreProperties>
</file>