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7530060" cy="602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3643337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Moskau – </a:t>
            </a:r>
            <a:br>
              <a:rPr lang="en-US" sz="4800" b="1" dirty="0" smtClean="0">
                <a:solidFill>
                  <a:schemeClr val="bg1"/>
                </a:solidFill>
              </a:rPr>
            </a:br>
            <a:r>
              <a:rPr lang="en-US" sz="4800" b="1" dirty="0" smtClean="0">
                <a:solidFill>
                  <a:schemeClr val="bg1"/>
                </a:solidFill>
              </a:rPr>
              <a:t>die </a:t>
            </a:r>
            <a:r>
              <a:rPr lang="en-US" sz="4800" b="1" dirty="0" err="1" smtClean="0">
                <a:solidFill>
                  <a:schemeClr val="bg1"/>
                </a:solidFill>
              </a:rPr>
              <a:t>Hauptstadt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unseres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err="1" smtClean="0">
                <a:solidFill>
                  <a:schemeClr val="bg1"/>
                </a:solidFill>
              </a:rPr>
              <a:t>Landes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88640"/>
            <a:ext cx="7920880" cy="332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сновная общеобразовательная школа № 6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4221088"/>
            <a:ext cx="385192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Автор-составитель М.И. Гриднева, учитель немецкого языка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525344"/>
            <a:ext cx="7920880" cy="332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Мыски 2023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</a:rPr>
              <a:t>Wer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besucht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Moskau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jeden</a:t>
            </a:r>
            <a:r>
              <a:rPr lang="en-US" b="1" smtClean="0">
                <a:solidFill>
                  <a:srgbClr val="C00000"/>
                </a:solidFill>
              </a:rPr>
              <a:t> Tag?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429000"/>
            <a:ext cx="285373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714488"/>
            <a:ext cx="5522937" cy="4884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b="1" dirty="0" err="1" smtClean="0"/>
              <a:t>viele</a:t>
            </a:r>
            <a:r>
              <a:rPr lang="en-US" b="1" dirty="0" smtClean="0"/>
              <a:t> </a:t>
            </a:r>
            <a:r>
              <a:rPr lang="en-US" b="1" dirty="0" err="1" smtClean="0"/>
              <a:t>Touristen</a:t>
            </a:r>
            <a:r>
              <a:rPr lang="en-US" b="1" dirty="0" smtClean="0"/>
              <a:t> </a:t>
            </a:r>
            <a:r>
              <a:rPr lang="en-US" b="1" dirty="0" err="1" smtClean="0"/>
              <a:t>nicht</a:t>
            </a:r>
            <a:r>
              <a:rPr lang="en-US" b="1" dirty="0" smtClean="0"/>
              <a:t> </a:t>
            </a:r>
            <a:r>
              <a:rPr lang="en-US" b="1" dirty="0" err="1" smtClean="0"/>
              <a:t>nur</a:t>
            </a:r>
            <a:r>
              <a:rPr lang="en-US" b="1" dirty="0" smtClean="0"/>
              <a:t> </a:t>
            </a:r>
            <a:r>
              <a:rPr lang="en-US" b="1" dirty="0" err="1" smtClean="0"/>
              <a:t>aus</a:t>
            </a:r>
            <a:r>
              <a:rPr lang="en-US" b="1" dirty="0" smtClean="0"/>
              <a:t> </a:t>
            </a:r>
            <a:r>
              <a:rPr lang="en-US" b="1" dirty="0" err="1" smtClean="0"/>
              <a:t>allen</a:t>
            </a:r>
            <a:r>
              <a:rPr lang="en-US" b="1" dirty="0" smtClean="0"/>
              <a:t> </a:t>
            </a:r>
            <a:r>
              <a:rPr lang="en-US" b="1" dirty="0" err="1" smtClean="0"/>
              <a:t>Ecken</a:t>
            </a:r>
            <a:r>
              <a:rPr lang="en-US" b="1" dirty="0" smtClean="0"/>
              <a:t> und </a:t>
            </a:r>
            <a:r>
              <a:rPr lang="en-US" b="1" dirty="0" err="1" smtClean="0"/>
              <a:t>Enden</a:t>
            </a:r>
            <a:r>
              <a:rPr lang="en-US" b="1" dirty="0" smtClean="0"/>
              <a:t> </a:t>
            </a:r>
            <a:r>
              <a:rPr lang="en-US" b="1" dirty="0" err="1" smtClean="0"/>
              <a:t>unseres</a:t>
            </a:r>
            <a:r>
              <a:rPr lang="en-US" b="1" dirty="0" smtClean="0"/>
              <a:t> </a:t>
            </a:r>
            <a:r>
              <a:rPr lang="en-US" b="1" dirty="0" err="1" smtClean="0"/>
              <a:t>Landes</a:t>
            </a:r>
            <a:r>
              <a:rPr lang="en-US" b="1" dirty="0" smtClean="0"/>
              <a:t>,  </a:t>
            </a:r>
            <a:r>
              <a:rPr lang="en-US" b="1" dirty="0" err="1" smtClean="0"/>
              <a:t>sondern</a:t>
            </a:r>
            <a:r>
              <a:rPr lang="en-US" b="1" dirty="0" smtClean="0"/>
              <a:t> </a:t>
            </a:r>
            <a:r>
              <a:rPr lang="en-US" b="1" dirty="0" err="1" smtClean="0"/>
              <a:t>auch</a:t>
            </a:r>
            <a:r>
              <a:rPr lang="en-US" b="1" dirty="0" smtClean="0"/>
              <a:t> </a:t>
            </a:r>
            <a:r>
              <a:rPr lang="en-US" b="1" dirty="0" err="1" smtClean="0"/>
              <a:t>aus</a:t>
            </a:r>
            <a:r>
              <a:rPr lang="en-US" b="1" dirty="0" smtClean="0"/>
              <a:t> </a:t>
            </a:r>
            <a:r>
              <a:rPr lang="en-US" b="1" dirty="0" err="1" smtClean="0"/>
              <a:t>dem</a:t>
            </a:r>
            <a:r>
              <a:rPr lang="en-US" b="1" dirty="0" smtClean="0"/>
              <a:t> </a:t>
            </a:r>
            <a:r>
              <a:rPr lang="en-US" b="1" dirty="0" err="1" smtClean="0"/>
              <a:t>Ausland</a:t>
            </a:r>
            <a:r>
              <a:rPr lang="en-US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2286016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/>
              <a:t>Und du? </a:t>
            </a:r>
            <a:r>
              <a:rPr lang="en-US" b="1" dirty="0" err="1" smtClean="0"/>
              <a:t>Warst</a:t>
            </a:r>
            <a:r>
              <a:rPr lang="en-US" b="1" dirty="0" smtClean="0"/>
              <a:t> du in Moskau?</a:t>
            </a:r>
          </a:p>
          <a:p>
            <a:r>
              <a:rPr lang="en-US" b="1" dirty="0" err="1" smtClean="0"/>
              <a:t>Möchtest</a:t>
            </a:r>
            <a:r>
              <a:rPr lang="en-US" b="1" dirty="0" smtClean="0"/>
              <a:t> du Moskau </a:t>
            </a:r>
            <a:r>
              <a:rPr lang="en-US" b="1" dirty="0" err="1" smtClean="0"/>
              <a:t>besuchen</a:t>
            </a:r>
            <a:r>
              <a:rPr lang="en-US" b="1" dirty="0" smtClean="0"/>
              <a:t>?</a:t>
            </a:r>
          </a:p>
          <a:p>
            <a:r>
              <a:rPr lang="en-US" b="1" dirty="0" smtClean="0"/>
              <a:t>Was </a:t>
            </a:r>
            <a:r>
              <a:rPr lang="en-US" b="1" dirty="0" err="1" smtClean="0"/>
              <a:t>willst</a:t>
            </a:r>
            <a:r>
              <a:rPr lang="en-US" b="1" dirty="0" smtClean="0"/>
              <a:t> du in Moskau </a:t>
            </a:r>
            <a:r>
              <a:rPr lang="en-US" b="1" dirty="0" err="1" smtClean="0"/>
              <a:t>besichtigen</a:t>
            </a:r>
            <a:r>
              <a:rPr lang="en-US" b="1" dirty="0" smtClean="0"/>
              <a:t>?</a:t>
            </a:r>
            <a:endParaRPr lang="ru-RU" b="1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714620"/>
            <a:ext cx="4857784" cy="3307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die Hauptstadt			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besichtigen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(-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-t)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Jahrhundert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(e)		die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Gemäldegalerie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(-n)</a:t>
            </a:r>
          </a:p>
          <a:p>
            <a:pPr>
              <a:buNone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wurde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gegründet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Baustil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(-e)</a:t>
            </a:r>
          </a:p>
          <a:p>
            <a:pPr>
              <a:buNone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geheimnisvoll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		die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Baukunst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berühmt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			die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Grünanlage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(-n)</a:t>
            </a:r>
          </a:p>
          <a:p>
            <a:pPr>
              <a:buNone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weltberühmt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		die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Kuppel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(n)</a:t>
            </a:r>
          </a:p>
          <a:p>
            <a:pPr>
              <a:buNone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nennen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nannte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genannt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widerspiegeln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man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nennt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			die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Kathedrale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(-n)</a:t>
            </a:r>
          </a:p>
          <a:p>
            <a:pPr>
              <a:buNone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sich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befinden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(a, u)		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stolz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sein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auf</a:t>
            </a:r>
          </a:p>
          <a:p>
            <a:pPr>
              <a:buNone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Brunnen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(=)			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Turm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(die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Türme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Mauer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(-n)			die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Brücke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(-n)</a:t>
            </a:r>
          </a:p>
          <a:p>
            <a:pPr>
              <a:buNone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Palast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(die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Paläste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		das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Kloster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(die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Klöster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Messe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(-n) 			aus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allen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Ecken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Enden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142984"/>
            <a:ext cx="5254625" cy="554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b="1" dirty="0" err="1" smtClean="0"/>
              <a:t>Wie</a:t>
            </a:r>
            <a:r>
              <a:rPr lang="en-US" b="1" dirty="0" smtClean="0"/>
              <a:t> </a:t>
            </a:r>
            <a:r>
              <a:rPr lang="en-US" b="1" dirty="0" err="1" smtClean="0"/>
              <a:t>viel</a:t>
            </a:r>
            <a:r>
              <a:rPr lang="en-US" b="1" dirty="0" smtClean="0"/>
              <a:t> </a:t>
            </a:r>
            <a:r>
              <a:rPr lang="en-US" b="1" dirty="0" err="1" smtClean="0"/>
              <a:t>Menschen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 err="1" smtClean="0"/>
              <a:t>wohnen</a:t>
            </a:r>
            <a:r>
              <a:rPr lang="en-US" b="1" dirty="0" smtClean="0"/>
              <a:t> </a:t>
            </a:r>
            <a:r>
              <a:rPr lang="en-US" b="1" dirty="0" err="1" smtClean="0"/>
              <a:t>hier</a:t>
            </a:r>
            <a:r>
              <a:rPr lang="en-US" b="1" dirty="0" smtClean="0"/>
              <a:t>?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Autofit/>
          </a:bodyPr>
          <a:lstStyle/>
          <a:p>
            <a:pPr algn="r"/>
            <a:r>
              <a:rPr lang="en-US" sz="4000" b="1" dirty="0" err="1" smtClean="0">
                <a:solidFill>
                  <a:srgbClr val="C00000"/>
                </a:solidFill>
              </a:rPr>
              <a:t>Ist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</a:rPr>
              <a:t>Moskau</a:t>
            </a:r>
            <a:r>
              <a:rPr lang="en-US" sz="4000" b="1" dirty="0" smtClean="0">
                <a:solidFill>
                  <a:srgbClr val="C00000"/>
                </a:solidFill>
              </a:rPr>
              <a:t> die </a:t>
            </a:r>
            <a:r>
              <a:rPr lang="en-US" sz="4000" b="1" dirty="0" err="1" smtClean="0">
                <a:solidFill>
                  <a:srgbClr val="C00000"/>
                </a:solidFill>
              </a:rPr>
              <a:t>größte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</a:rPr>
              <a:t>Stadt</a:t>
            </a:r>
            <a:r>
              <a:rPr lang="en-US" sz="4000" b="1" dirty="0" smtClean="0">
                <a:solidFill>
                  <a:srgbClr val="C00000"/>
                </a:solidFill>
              </a:rPr>
              <a:t> des </a:t>
            </a:r>
            <a:r>
              <a:rPr lang="en-US" sz="4000" b="1" dirty="0" err="1" smtClean="0">
                <a:solidFill>
                  <a:srgbClr val="C00000"/>
                </a:solidFill>
              </a:rPr>
              <a:t>Landes</a:t>
            </a:r>
            <a:r>
              <a:rPr lang="en-US" sz="4000" b="1" dirty="0" smtClean="0">
                <a:solidFill>
                  <a:srgbClr val="C00000"/>
                </a:solidFill>
              </a:rPr>
              <a:t>?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</a:rPr>
              <a:t>Wo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liegt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Moskau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5715016"/>
            <a:ext cx="3471858" cy="900106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am </a:t>
            </a:r>
            <a:r>
              <a:rPr lang="en-US" b="1" dirty="0" err="1" smtClean="0"/>
              <a:t>Moskwa-Fluss</a:t>
            </a:r>
            <a:r>
              <a:rPr lang="en-US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928934"/>
            <a:ext cx="2682616" cy="371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463" y="144463"/>
            <a:ext cx="3489131" cy="4641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143512"/>
            <a:ext cx="8229600" cy="140017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b="1" dirty="0" err="1" smtClean="0"/>
              <a:t>im</a:t>
            </a:r>
            <a:r>
              <a:rPr lang="en-US" b="1" dirty="0" smtClean="0"/>
              <a:t> 12. </a:t>
            </a:r>
            <a:r>
              <a:rPr lang="en-US" b="1" dirty="0" err="1" smtClean="0"/>
              <a:t>Jahrhundert</a:t>
            </a:r>
            <a:r>
              <a:rPr lang="en-US" b="1" dirty="0" smtClean="0"/>
              <a:t>, </a:t>
            </a:r>
            <a:r>
              <a:rPr lang="en-US" b="1" dirty="0" err="1" smtClean="0"/>
              <a:t>im</a:t>
            </a:r>
            <a:r>
              <a:rPr lang="en-US" b="1" dirty="0" smtClean="0"/>
              <a:t> </a:t>
            </a:r>
            <a:r>
              <a:rPr lang="en-US" b="1" dirty="0" err="1" smtClean="0"/>
              <a:t>Jahre</a:t>
            </a:r>
            <a:r>
              <a:rPr lang="en-US" b="1" dirty="0" smtClean="0"/>
              <a:t> 1147 von </a:t>
            </a:r>
            <a:r>
              <a:rPr lang="en-US" b="1" dirty="0" err="1" smtClean="0"/>
              <a:t>Juri</a:t>
            </a:r>
            <a:r>
              <a:rPr lang="en-US" b="1" dirty="0" smtClean="0"/>
              <a:t> </a:t>
            </a:r>
            <a:r>
              <a:rPr lang="en-US" b="1" dirty="0" err="1" smtClean="0"/>
              <a:t>Dolgoruki</a:t>
            </a:r>
            <a:r>
              <a:rPr lang="en-US" b="1" dirty="0" smtClean="0"/>
              <a:t> </a:t>
            </a:r>
            <a:r>
              <a:rPr lang="en-US" b="1" dirty="0" err="1" smtClean="0"/>
              <a:t>gegründet</a:t>
            </a:r>
            <a:r>
              <a:rPr lang="en-US" b="1" dirty="0" smtClean="0"/>
              <a:t>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b="1" dirty="0" err="1" smtClean="0">
                <a:solidFill>
                  <a:srgbClr val="C00000"/>
                </a:solidFill>
              </a:rPr>
              <a:t>Wann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wurde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err="1" smtClean="0">
                <a:solidFill>
                  <a:srgbClr val="C00000"/>
                </a:solidFill>
              </a:rPr>
              <a:t>Moskau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gegründet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Ist</a:t>
            </a:r>
            <a:r>
              <a:rPr lang="en-US" b="1" dirty="0" smtClean="0">
                <a:solidFill>
                  <a:srgbClr val="C00000"/>
                </a:solidFill>
              </a:rPr>
              <a:t>  </a:t>
            </a:r>
            <a:r>
              <a:rPr lang="en-US" b="1" dirty="0" err="1" smtClean="0">
                <a:solidFill>
                  <a:srgbClr val="C00000"/>
                </a:solidFill>
              </a:rPr>
              <a:t>Moskau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eine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schöne</a:t>
            </a:r>
            <a:r>
              <a:rPr lang="en-US" b="1" dirty="0" smtClean="0">
                <a:solidFill>
                  <a:srgbClr val="C00000"/>
                </a:solidFill>
              </a:rPr>
              <a:t> und </a:t>
            </a:r>
            <a:r>
              <a:rPr lang="en-US" b="1" dirty="0" err="1" smtClean="0">
                <a:solidFill>
                  <a:srgbClr val="C00000"/>
                </a:solidFill>
              </a:rPr>
              <a:t>grüne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Stadt</a:t>
            </a:r>
            <a:r>
              <a:rPr lang="en-US" b="1" dirty="0" smtClean="0">
                <a:solidFill>
                  <a:srgbClr val="C00000"/>
                </a:solidFill>
              </a:rPr>
              <a:t>? </a:t>
            </a:r>
            <a:r>
              <a:rPr lang="en-US" b="1" dirty="0" err="1" smtClean="0">
                <a:solidFill>
                  <a:srgbClr val="C00000"/>
                </a:solidFill>
              </a:rPr>
              <a:t>Warum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1" y="4071942"/>
            <a:ext cx="3405191" cy="255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928934"/>
            <a:ext cx="3357586" cy="252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143116"/>
            <a:ext cx="300039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1257296"/>
          </a:xfrm>
        </p:spPr>
        <p:txBody>
          <a:bodyPr/>
          <a:lstStyle/>
          <a:p>
            <a:pPr algn="r">
              <a:buNone/>
            </a:pPr>
            <a:r>
              <a:rPr lang="en-US" b="1" dirty="0" err="1" smtClean="0"/>
              <a:t>Hier</a:t>
            </a:r>
            <a:r>
              <a:rPr lang="en-US" b="1" dirty="0" smtClean="0"/>
              <a:t> </a:t>
            </a:r>
            <a:r>
              <a:rPr lang="en-US" b="1" dirty="0" err="1" smtClean="0"/>
              <a:t>gibt</a:t>
            </a:r>
            <a:r>
              <a:rPr lang="en-US" b="1" dirty="0" smtClean="0"/>
              <a:t>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viele</a:t>
            </a:r>
            <a:r>
              <a:rPr lang="en-US" b="1" dirty="0" smtClean="0"/>
              <a:t> Parks, </a:t>
            </a:r>
            <a:r>
              <a:rPr lang="en-US" b="1" dirty="0" err="1" smtClean="0"/>
              <a:t>Alleen</a:t>
            </a:r>
            <a:r>
              <a:rPr lang="en-US" b="1" dirty="0" smtClean="0"/>
              <a:t> und </a:t>
            </a:r>
            <a:r>
              <a:rPr lang="en-US" b="1" dirty="0" err="1" smtClean="0"/>
              <a:t>andere</a:t>
            </a:r>
            <a:r>
              <a:rPr lang="en-US" b="1" dirty="0" smtClean="0"/>
              <a:t> </a:t>
            </a:r>
            <a:r>
              <a:rPr lang="en-US" b="1" dirty="0" err="1" smtClean="0"/>
              <a:t>Grünanlagen</a:t>
            </a:r>
            <a:r>
              <a:rPr lang="en-US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Nennt</a:t>
            </a:r>
            <a:r>
              <a:rPr lang="en-US" b="1" dirty="0" smtClean="0">
                <a:solidFill>
                  <a:srgbClr val="C00000"/>
                </a:solidFill>
              </a:rPr>
              <a:t> man </a:t>
            </a:r>
            <a:r>
              <a:rPr lang="en-US" b="1" dirty="0" err="1" smtClean="0">
                <a:solidFill>
                  <a:srgbClr val="C00000"/>
                </a:solidFill>
              </a:rPr>
              <a:t>Moskau</a:t>
            </a:r>
            <a:r>
              <a:rPr lang="en-US" b="1" dirty="0" smtClean="0">
                <a:solidFill>
                  <a:srgbClr val="C00000"/>
                </a:solidFill>
              </a:rPr>
              <a:t> das </a:t>
            </a:r>
            <a:r>
              <a:rPr lang="en-US" b="1" dirty="0" err="1" smtClean="0">
                <a:solidFill>
                  <a:srgbClr val="C00000"/>
                </a:solidFill>
              </a:rPr>
              <a:t>Kulturzentrum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Russlands</a:t>
            </a:r>
            <a:r>
              <a:rPr lang="en-US" b="1" dirty="0" smtClean="0">
                <a:solidFill>
                  <a:srgbClr val="C00000"/>
                </a:solidFill>
              </a:rPr>
              <a:t>? </a:t>
            </a:r>
            <a:r>
              <a:rPr lang="en-US" b="1" dirty="0" err="1" smtClean="0">
                <a:solidFill>
                  <a:srgbClr val="C00000"/>
                </a:solidFill>
              </a:rPr>
              <a:t>Warum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14818"/>
            <a:ext cx="3071802" cy="204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857364"/>
            <a:ext cx="2500330" cy="18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1857364"/>
            <a:ext cx="2428892" cy="1654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4214818"/>
            <a:ext cx="2428892" cy="2074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1857364"/>
            <a:ext cx="1998645" cy="1598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74" y="4214818"/>
            <a:ext cx="263620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1"/>
            <a:ext cx="8229600" cy="5715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err="1" smtClean="0"/>
              <a:t>Hier</a:t>
            </a:r>
            <a:r>
              <a:rPr lang="en-US" b="1" dirty="0" smtClean="0"/>
              <a:t> </a:t>
            </a:r>
            <a:r>
              <a:rPr lang="en-US" b="1" dirty="0" err="1" smtClean="0"/>
              <a:t>gibt</a:t>
            </a:r>
            <a:r>
              <a:rPr lang="en-US" b="1" dirty="0" smtClean="0"/>
              <a:t>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viele</a:t>
            </a:r>
            <a:r>
              <a:rPr lang="en-US" b="1" dirty="0" smtClean="0"/>
              <a:t> Theater, </a:t>
            </a:r>
            <a:r>
              <a:rPr lang="en-US" b="1" dirty="0" err="1" smtClean="0"/>
              <a:t>Museen</a:t>
            </a:r>
            <a:r>
              <a:rPr lang="en-US" b="1" dirty="0" smtClean="0"/>
              <a:t>, </a:t>
            </a:r>
            <a:r>
              <a:rPr lang="en-US" b="1" dirty="0" err="1" smtClean="0"/>
              <a:t>darunter</a:t>
            </a:r>
            <a:r>
              <a:rPr lang="en-US" b="1" dirty="0" smtClean="0"/>
              <a:t> …</a:t>
            </a:r>
            <a:endParaRPr lang="ru-RU" b="1" dirty="0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357158" y="3714752"/>
            <a:ext cx="278608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/>
              <a:t>d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Bolschoj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Theater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3000364" y="3786190"/>
            <a:ext cx="3286148" cy="571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dirty="0" smtClean="0"/>
              <a:t>d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Wachtangow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-Theater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6072198" y="3643314"/>
            <a:ext cx="3071802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/>
              <a:t>	</a:t>
            </a:r>
            <a:r>
              <a:rPr lang="en-US" sz="3800" b="1" dirty="0" smtClean="0"/>
              <a:t>d</a:t>
            </a:r>
            <a:r>
              <a:rPr kumimoji="0" lang="en-US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Gorki-</a:t>
            </a:r>
            <a:r>
              <a:rPr kumimoji="0" lang="en-US" sz="3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Moskauer</a:t>
            </a:r>
            <a:r>
              <a:rPr kumimoji="0" lang="en-US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</a:t>
            </a:r>
            <a:r>
              <a:rPr kumimoji="0" lang="en-US" sz="3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Kunstakademie</a:t>
            </a:r>
            <a:r>
              <a:rPr kumimoji="0" lang="en-US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Theater </a:t>
            </a:r>
            <a:endParaRPr kumimoji="0" lang="ru-RU" sz="3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285720" y="6215082"/>
            <a:ext cx="3071834" cy="4286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/>
              <a:t>die </a:t>
            </a:r>
            <a:r>
              <a:rPr lang="en-US" sz="2400" b="1" dirty="0" err="1" smtClean="0"/>
              <a:t>Tretjakow-Galerie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3143240" y="6215082"/>
            <a:ext cx="3071834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/>
              <a:t>das </a:t>
            </a:r>
            <a:r>
              <a:rPr lang="en-US" sz="2400" b="1" dirty="0" err="1" smtClean="0"/>
              <a:t>Historische</a:t>
            </a:r>
            <a:r>
              <a:rPr lang="en-US" sz="2400" b="1" dirty="0" smtClean="0"/>
              <a:t> Museum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6143636" y="6215082"/>
            <a:ext cx="2786082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/>
              <a:t>d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Puschkin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-Museum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Nennt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Moskau</a:t>
            </a:r>
            <a:r>
              <a:rPr lang="en-US" b="1" dirty="0" smtClean="0">
                <a:solidFill>
                  <a:srgbClr val="C00000"/>
                </a:solidFill>
              </a:rPr>
              <a:t> man </a:t>
            </a:r>
            <a:r>
              <a:rPr lang="en-US" b="1" dirty="0" err="1" smtClean="0">
                <a:solidFill>
                  <a:srgbClr val="C00000"/>
                </a:solidFill>
              </a:rPr>
              <a:t>auch</a:t>
            </a:r>
            <a:r>
              <a:rPr lang="en-US" b="1" dirty="0" smtClean="0">
                <a:solidFill>
                  <a:srgbClr val="C00000"/>
                </a:solidFill>
              </a:rPr>
              <a:t> das </a:t>
            </a:r>
            <a:r>
              <a:rPr lang="en-US" b="1" dirty="0" err="1" smtClean="0">
                <a:solidFill>
                  <a:srgbClr val="C00000"/>
                </a:solidFill>
              </a:rPr>
              <a:t>Industriezentrum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unseres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Landes</a:t>
            </a:r>
            <a:r>
              <a:rPr lang="en-US" b="1" dirty="0" smtClean="0">
                <a:solidFill>
                  <a:srgbClr val="C00000"/>
                </a:solidFill>
              </a:rPr>
              <a:t>? </a:t>
            </a:r>
            <a:r>
              <a:rPr lang="en-US" b="1" dirty="0" err="1" smtClean="0">
                <a:solidFill>
                  <a:srgbClr val="C00000"/>
                </a:solidFill>
              </a:rPr>
              <a:t>Warum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14354"/>
          </a:xfrm>
        </p:spPr>
        <p:txBody>
          <a:bodyPr/>
          <a:lstStyle/>
          <a:p>
            <a:pPr>
              <a:buNone/>
            </a:pPr>
            <a:r>
              <a:rPr lang="en-US" b="1" dirty="0" err="1" smtClean="0"/>
              <a:t>Hier</a:t>
            </a:r>
            <a:r>
              <a:rPr lang="en-US" b="1" dirty="0" smtClean="0"/>
              <a:t> </a:t>
            </a:r>
            <a:r>
              <a:rPr lang="en-US" b="1" dirty="0" err="1" smtClean="0"/>
              <a:t>gibt</a:t>
            </a:r>
            <a:r>
              <a:rPr lang="en-US" b="1" dirty="0" smtClean="0"/>
              <a:t>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viele</a:t>
            </a:r>
            <a:r>
              <a:rPr lang="en-US" b="1" dirty="0" smtClean="0"/>
              <a:t> </a:t>
            </a:r>
            <a:r>
              <a:rPr lang="en-US" b="1" dirty="0" err="1" smtClean="0"/>
              <a:t>Betriebe</a:t>
            </a:r>
            <a:r>
              <a:rPr lang="en-US" b="1" dirty="0" smtClean="0"/>
              <a:t>: </a:t>
            </a:r>
            <a:r>
              <a:rPr lang="en-US" b="1" dirty="0" err="1" smtClean="0"/>
              <a:t>Werke</a:t>
            </a:r>
            <a:r>
              <a:rPr lang="en-US" b="1" dirty="0" smtClean="0"/>
              <a:t> und </a:t>
            </a:r>
            <a:r>
              <a:rPr lang="en-US" b="1" dirty="0" err="1" smtClean="0"/>
              <a:t>Fabriken</a:t>
            </a:r>
            <a:r>
              <a:rPr lang="en-US" b="1" dirty="0" smtClean="0"/>
              <a:t>.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85992"/>
            <a:ext cx="439343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357562"/>
            <a:ext cx="4214842" cy="315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C00000"/>
                </a:solidFill>
              </a:rPr>
              <a:t>Gibt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es</a:t>
            </a:r>
            <a:r>
              <a:rPr lang="en-US" b="1" dirty="0" smtClean="0">
                <a:solidFill>
                  <a:srgbClr val="C00000"/>
                </a:solidFill>
              </a:rPr>
              <a:t> in </a:t>
            </a:r>
            <a:r>
              <a:rPr lang="en-US" b="1" dirty="0" err="1" smtClean="0">
                <a:solidFill>
                  <a:srgbClr val="C00000"/>
                </a:solidFill>
              </a:rPr>
              <a:t>Moskau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viele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Sehenswürdigkeiten</a:t>
            </a:r>
            <a:r>
              <a:rPr lang="en-US" b="1" dirty="0" smtClean="0">
                <a:solidFill>
                  <a:srgbClr val="C00000"/>
                </a:solidFill>
              </a:rPr>
              <a:t>? Es </a:t>
            </a:r>
            <a:r>
              <a:rPr lang="en-US" b="1" dirty="0" err="1" smtClean="0">
                <a:solidFill>
                  <a:srgbClr val="C00000"/>
                </a:solidFill>
              </a:rPr>
              <a:t>sind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4286256"/>
            <a:ext cx="22860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500174"/>
            <a:ext cx="2474369" cy="185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357298"/>
            <a:ext cx="2786082" cy="195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214290"/>
            <a:ext cx="2070083" cy="3116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4357694"/>
            <a:ext cx="198437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48" y="3786190"/>
            <a:ext cx="1857388" cy="246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285720" y="3286124"/>
            <a:ext cx="264320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dirty="0" err="1" smtClean="0"/>
              <a:t>der</a:t>
            </a:r>
            <a:r>
              <a:rPr lang="en-US" sz="2800" b="1" dirty="0" smtClean="0"/>
              <a:t> Rote </a:t>
            </a:r>
            <a:r>
              <a:rPr lang="en-US" sz="2800" b="1" dirty="0" err="1" smtClean="0"/>
              <a:t>Platz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6072198" y="3357562"/>
            <a:ext cx="3071802" cy="928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600" b="1" dirty="0" smtClean="0"/>
              <a:t>     </a:t>
            </a:r>
            <a:r>
              <a:rPr lang="en-US" sz="2600" b="1" dirty="0" err="1" smtClean="0"/>
              <a:t>weiße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Kirchen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mit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goldenen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Kuppeln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928926" y="3429000"/>
            <a:ext cx="3571900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600" b="1" dirty="0" smtClean="0"/>
              <a:t>d</a:t>
            </a:r>
            <a:r>
              <a:rPr kumimoji="0" lang="en-US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Lomonosow-Universität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6000760" y="6072206"/>
            <a:ext cx="3143240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dirty="0" smtClean="0"/>
              <a:t>die Metro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3071802" y="6215082"/>
            <a:ext cx="3071834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/>
              <a:t>das </a:t>
            </a:r>
            <a:r>
              <a:rPr lang="en-US" sz="2400" b="1" dirty="0" err="1" smtClean="0"/>
              <a:t>Puschkin-Denkmal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0" y="6143644"/>
            <a:ext cx="3071802" cy="7143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/>
              <a:t>die </a:t>
            </a:r>
            <a:r>
              <a:rPr lang="en-US" sz="2400" b="1" dirty="0" err="1" smtClean="0"/>
              <a:t>Basilius-Kathedrale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5072098" cy="7857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Was </a:t>
            </a:r>
            <a:r>
              <a:rPr lang="en-US" b="1" dirty="0" err="1" smtClean="0"/>
              <a:t>befindet</a:t>
            </a:r>
            <a:r>
              <a:rPr lang="en-US" b="1" dirty="0" smtClean="0"/>
              <a:t> </a:t>
            </a:r>
            <a:r>
              <a:rPr lang="en-US" b="1" dirty="0" err="1" smtClean="0"/>
              <a:t>sich</a:t>
            </a:r>
            <a:r>
              <a:rPr lang="en-US" b="1" dirty="0" smtClean="0"/>
              <a:t> </a:t>
            </a:r>
            <a:r>
              <a:rPr lang="en-US" b="1" dirty="0" err="1" smtClean="0"/>
              <a:t>im</a:t>
            </a:r>
            <a:r>
              <a:rPr lang="en-US" b="1" dirty="0" smtClean="0"/>
              <a:t> </a:t>
            </a:r>
            <a:r>
              <a:rPr lang="en-US" b="1" dirty="0" err="1" smtClean="0"/>
              <a:t>Kreml</a:t>
            </a:r>
            <a:r>
              <a:rPr lang="en-US" b="1" dirty="0" smtClean="0"/>
              <a:t>? </a:t>
            </a:r>
            <a:endParaRPr lang="ru-RU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857364"/>
            <a:ext cx="3143272" cy="388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2871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Was </a:t>
            </a:r>
            <a:r>
              <a:rPr lang="en-US" b="1" dirty="0" err="1" smtClean="0">
                <a:solidFill>
                  <a:srgbClr val="C00000"/>
                </a:solidFill>
              </a:rPr>
              <a:t>nennt</a:t>
            </a:r>
            <a:r>
              <a:rPr lang="en-US" b="1" dirty="0" smtClean="0">
                <a:solidFill>
                  <a:srgbClr val="C00000"/>
                </a:solidFill>
              </a:rPr>
              <a:t> man das </a:t>
            </a:r>
            <a:r>
              <a:rPr lang="en-US" b="1" dirty="0" err="1" smtClean="0">
                <a:solidFill>
                  <a:srgbClr val="C00000"/>
                </a:solidFill>
              </a:rPr>
              <a:t>Herz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Moskaus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285860"/>
            <a:ext cx="276227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3857628"/>
            <a:ext cx="247286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5500694" y="3357562"/>
            <a:ext cx="364330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dirty="0" smtClean="0"/>
              <a:t>die </a:t>
            </a:r>
            <a:r>
              <a:rPr lang="en-US" sz="2800" b="1" dirty="0" err="1" smtClean="0"/>
              <a:t>Waffenkammer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6572264" y="5143512"/>
            <a:ext cx="2571736" cy="10715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dirty="0" smtClean="0"/>
              <a:t>d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Diamanten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fonds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214282" y="5786454"/>
            <a:ext cx="3643306" cy="8572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dirty="0" err="1" smtClean="0"/>
              <a:t>Paläste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Kathedralen</a:t>
            </a:r>
            <a:r>
              <a:rPr lang="en-US" sz="2800" b="1" dirty="0" smtClean="0"/>
              <a:t> und </a:t>
            </a:r>
            <a:r>
              <a:rPr lang="en-US" sz="2800" b="1" dirty="0" err="1" smtClean="0"/>
              <a:t>Kirchen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230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Moskau –  die Hauptstadt unseres Landes</vt:lpstr>
      <vt:lpstr>Ist Moskau die größte Stadt des Landes?</vt:lpstr>
      <vt:lpstr>Wo liegt Moskau?</vt:lpstr>
      <vt:lpstr>Wann wurde Moskau gegründet?</vt:lpstr>
      <vt:lpstr>Ist  Moskau eine schöne und grüne Stadt? Warum?</vt:lpstr>
      <vt:lpstr>Nennt man Moskau das Kulturzentrum Russlands? Warum?</vt:lpstr>
      <vt:lpstr>Nennt Moskau man auch das Industriezentrum unseres Landes? Warum?</vt:lpstr>
      <vt:lpstr>Gibt es in Moskau viele Sehenswürdigkeiten? Es sind:</vt:lpstr>
      <vt:lpstr>Was nennt man das Herz Moskaus?</vt:lpstr>
      <vt:lpstr>Wer besucht Moskau jeden Tag?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Moskau –  die Hauptstadt unseres Landes</dc:title>
  <cp:lastModifiedBy>User</cp:lastModifiedBy>
  <cp:revision>22</cp:revision>
  <dcterms:modified xsi:type="dcterms:W3CDTF">2024-01-04T13:59:55Z</dcterms:modified>
</cp:coreProperties>
</file>