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3861048"/>
            <a:ext cx="5976664" cy="2448272"/>
          </a:xfrm>
        </p:spPr>
        <p:txBody>
          <a:bodyPr>
            <a:normAutofit/>
          </a:bodyPr>
          <a:lstStyle/>
          <a:p>
            <a:r>
              <a:rPr lang="ru-RU" dirty="0" smtClean="0"/>
              <a:t>Подготовила: ученица </a:t>
            </a:r>
            <a:r>
              <a:rPr lang="ru-RU" dirty="0" smtClean="0"/>
              <a:t>4 </a:t>
            </a:r>
            <a:r>
              <a:rPr lang="ru-RU" dirty="0" smtClean="0"/>
              <a:t>Б класса</a:t>
            </a:r>
          </a:p>
          <a:p>
            <a:r>
              <a:rPr lang="ru-RU" dirty="0" smtClean="0"/>
              <a:t>Сафонова Алина</a:t>
            </a:r>
          </a:p>
          <a:p>
            <a:r>
              <a:rPr lang="ru-RU" dirty="0" smtClean="0"/>
              <a:t>Научный руководитель: </a:t>
            </a:r>
          </a:p>
          <a:p>
            <a:r>
              <a:rPr lang="ru-RU" dirty="0" smtClean="0"/>
              <a:t>Грошева Ольга Владимировна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548680"/>
            <a:ext cx="7175351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/>
              <a:t>«Бобы на подоконнике»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1001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6944559" cy="1872208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День 6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320066" y="3474720"/>
            <a:ext cx="3346704" cy="3474720"/>
          </a:xfrm>
        </p:spPr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340768"/>
            <a:ext cx="3600400" cy="4797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24011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>
                <a:solidFill>
                  <a:srgbClr val="00B050"/>
                </a:solidFill>
              </a:rPr>
              <a:t>День 7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700808"/>
            <a:ext cx="3240360" cy="4325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467544" y="1916832"/>
            <a:ext cx="3346704" cy="347472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 банке с сухими бобами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92568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/>
              <a:t>В банке с проросшими бобами</a:t>
            </a:r>
            <a:endParaRPr lang="ru-RU" sz="40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2492410" cy="3320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916832"/>
            <a:ext cx="2736304" cy="3651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924944"/>
            <a:ext cx="2691196" cy="3584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6950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>
                <a:solidFill>
                  <a:schemeClr val="accent5"/>
                </a:solidFill>
              </a:rPr>
              <a:t>День 8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499992" y="3140968"/>
            <a:ext cx="3346704" cy="3474720"/>
          </a:xfrm>
        </p:spPr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700808"/>
            <a:ext cx="4824015" cy="4618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73223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548680"/>
            <a:ext cx="7632848" cy="5256584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800" b="1" dirty="0">
                <a:solidFill>
                  <a:srgbClr val="FF0000"/>
                </a:solidFill>
              </a:rPr>
              <a:t>Выводы  по результатам исследовательской деятельности:</a:t>
            </a:r>
            <a:endParaRPr lang="ru-RU" sz="2800" dirty="0">
              <a:solidFill>
                <a:srgbClr val="FF0000"/>
              </a:solidFill>
            </a:endParaRPr>
          </a:p>
          <a:p>
            <a:pPr algn="l"/>
            <a:r>
              <a:rPr lang="ru-RU" sz="2800" dirty="0"/>
              <a:t>1. Бобы можно вырастить не только на огороде, но и в горшках на подоконнике. </a:t>
            </a:r>
          </a:p>
          <a:p>
            <a:pPr algn="l"/>
            <a:r>
              <a:rPr lang="ru-RU" sz="2800" dirty="0"/>
              <a:t>2. Бобам для роста необходимы:</a:t>
            </a:r>
          </a:p>
          <a:p>
            <a:pPr algn="l"/>
            <a:r>
              <a:rPr lang="ru-RU" sz="2800" dirty="0"/>
              <a:t>• плодородная почва</a:t>
            </a:r>
          </a:p>
          <a:p>
            <a:pPr algn="l"/>
            <a:r>
              <a:rPr lang="ru-RU" sz="2800" dirty="0"/>
              <a:t>• свет</a:t>
            </a:r>
          </a:p>
          <a:p>
            <a:pPr algn="l"/>
            <a:r>
              <a:rPr lang="ru-RU" sz="2800" dirty="0"/>
              <a:t>• вода</a:t>
            </a:r>
          </a:p>
          <a:p>
            <a:pPr algn="l"/>
            <a:r>
              <a:rPr lang="ru-RU" sz="2800" dirty="0"/>
              <a:t>• тепло</a:t>
            </a:r>
          </a:p>
          <a:p>
            <a:pPr algn="l"/>
            <a:r>
              <a:rPr lang="ru-RU" sz="2800" dirty="0"/>
              <a:t>• уход (правильная посадка, полив, подкормка, окучивание).</a:t>
            </a: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7435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043608" y="3284984"/>
            <a:ext cx="7200800" cy="2376264"/>
          </a:xfrm>
        </p:spPr>
        <p:txBody>
          <a:bodyPr>
            <a:normAutofit/>
          </a:bodyPr>
          <a:lstStyle/>
          <a:p>
            <a:r>
              <a:rPr lang="ru-RU" sz="2800" b="1" u="sng" dirty="0">
                <a:solidFill>
                  <a:srgbClr val="FF0000"/>
                </a:solidFill>
              </a:rPr>
              <a:t>Цель моего исследования:</a:t>
            </a:r>
            <a:r>
              <a:rPr lang="ru-RU" sz="2800" b="1" dirty="0"/>
              <a:t> </a:t>
            </a:r>
            <a:r>
              <a:rPr lang="ru-RU" sz="2800" dirty="0"/>
              <a:t>Изучить условия, необходимые для выращивания бобовых. С помощью наблюдения и </a:t>
            </a:r>
            <a:r>
              <a:rPr lang="ru-RU" sz="2800" dirty="0" err="1"/>
              <a:t>фотофиксации</a:t>
            </a:r>
            <a:r>
              <a:rPr lang="ru-RU" sz="2800" dirty="0"/>
              <a:t> отследить стадии прорастания семян растения боб.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99592" y="476672"/>
            <a:ext cx="7175351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sz="2800" u="sng" dirty="0">
                <a:solidFill>
                  <a:srgbClr val="FF0000"/>
                </a:solidFill>
                <a:effectLst/>
              </a:rPr>
              <a:t>Актуальность исследования:</a:t>
            </a:r>
            <a:br>
              <a:rPr lang="ru-RU" sz="2800" u="sng" dirty="0">
                <a:solidFill>
                  <a:srgbClr val="FF0000"/>
                </a:solidFill>
                <a:effectLst/>
              </a:rPr>
            </a:br>
            <a:r>
              <a:rPr lang="ru-RU" sz="2800" dirty="0">
                <a:effectLst/>
              </a:rPr>
              <a:t>Жизнь нового растения начинается с семени. А как же начинается жизнь бобового растения и возможно ли вырастить их дома на подоконнике.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4117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187624" y="3573016"/>
            <a:ext cx="6984776" cy="1872208"/>
          </a:xfrm>
        </p:spPr>
        <p:txBody>
          <a:bodyPr>
            <a:normAutofit/>
          </a:bodyPr>
          <a:lstStyle/>
          <a:p>
            <a:r>
              <a:rPr lang="ru-RU" sz="2800" b="1" dirty="0"/>
              <a:t>Объект исследования: </a:t>
            </a:r>
            <a:r>
              <a:rPr lang="ru-RU" sz="2800" dirty="0"/>
              <a:t>развитие растений</a:t>
            </a:r>
            <a:br>
              <a:rPr lang="ru-RU" sz="2800" dirty="0"/>
            </a:br>
            <a:r>
              <a:rPr lang="ru-RU" sz="2800" b="1" dirty="0"/>
              <a:t>Предмет исследования: </a:t>
            </a:r>
            <a:r>
              <a:rPr lang="ru-RU" sz="2800" dirty="0"/>
              <a:t>проращивание бобов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908720"/>
            <a:ext cx="7175351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sz="3600" u="sng" dirty="0" smtClean="0">
                <a:solidFill>
                  <a:srgbClr val="00B050"/>
                </a:solidFill>
                <a:effectLst/>
              </a:rPr>
              <a:t>Гипотеза исследования:</a:t>
            </a:r>
            <a:r>
              <a:rPr lang="ru-RU" sz="3600" dirty="0" smtClean="0">
                <a:effectLst/>
              </a:rPr>
              <a:t/>
            </a:r>
            <a:br>
              <a:rPr lang="ru-RU" sz="3600" dirty="0" smtClean="0">
                <a:effectLst/>
              </a:rPr>
            </a:br>
            <a:r>
              <a:rPr lang="ru-RU" sz="3600" dirty="0" smtClean="0">
                <a:effectLst/>
              </a:rPr>
              <a:t>Для прорастания семян бобов необходимы вода, воздух и тепло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1640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Боб – однолетнее травянистое растение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16832"/>
            <a:ext cx="3475037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780928"/>
            <a:ext cx="3671392" cy="3671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980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48680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>
                <a:solidFill>
                  <a:srgbClr val="00B050"/>
                </a:solidFill>
              </a:rPr>
              <a:t>День 1 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8840"/>
            <a:ext cx="2595731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944485"/>
            <a:ext cx="2520280" cy="3364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797" y="3717032"/>
            <a:ext cx="3498775" cy="2624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8466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5533" y="13590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6600" dirty="0" smtClean="0">
                <a:solidFill>
                  <a:srgbClr val="FF0000"/>
                </a:solidFill>
              </a:rPr>
              <a:t>День 2</a:t>
            </a:r>
            <a:endParaRPr lang="ru-RU" sz="66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2152075" cy="2871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484784"/>
            <a:ext cx="3346450" cy="250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251448"/>
            <a:ext cx="2335213" cy="310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291334"/>
            <a:ext cx="2328863" cy="310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682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76672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День 3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742278"/>
            <a:ext cx="3528392" cy="4698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68147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7232591" cy="1575048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>
                <a:solidFill>
                  <a:srgbClr val="0070C0"/>
                </a:solidFill>
              </a:rPr>
              <a:t>День 4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2816"/>
            <a:ext cx="3426133" cy="4565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2680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6656527" cy="1368152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>
                <a:solidFill>
                  <a:srgbClr val="7030A0"/>
                </a:solidFill>
              </a:rPr>
              <a:t>День 5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148064" y="2780928"/>
            <a:ext cx="3346704" cy="3474720"/>
          </a:xfrm>
        </p:spPr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268760"/>
            <a:ext cx="3542381" cy="472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520657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1251</TotalTime>
  <Words>114</Words>
  <Application>Microsoft Office PowerPoint</Application>
  <PresentationFormat>Экран (4:3)</PresentationFormat>
  <Paragraphs>29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«Бобы на подоконнике»</vt:lpstr>
      <vt:lpstr>Актуальность исследования: Жизнь нового растения начинается с семени. А как же начинается жизнь бобового растения и возможно ли вырастить их дома на подоконнике. </vt:lpstr>
      <vt:lpstr>Гипотеза исследования: Для прорастания семян бобов необходимы вода, воздух и тепло </vt:lpstr>
      <vt:lpstr>Боб – однолетнее травянистое растение</vt:lpstr>
      <vt:lpstr>День 1 </vt:lpstr>
      <vt:lpstr>День 2</vt:lpstr>
      <vt:lpstr>День 3</vt:lpstr>
      <vt:lpstr>День 4</vt:lpstr>
      <vt:lpstr>День 5</vt:lpstr>
      <vt:lpstr>День 6</vt:lpstr>
      <vt:lpstr>День 7</vt:lpstr>
      <vt:lpstr>В банке с проросшими бобами</vt:lpstr>
      <vt:lpstr>День 8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zhanna</dc:creator>
  <cp:lastModifiedBy>User</cp:lastModifiedBy>
  <cp:revision>7</cp:revision>
  <dcterms:created xsi:type="dcterms:W3CDTF">2020-03-08T18:15:46Z</dcterms:created>
  <dcterms:modified xsi:type="dcterms:W3CDTF">2021-03-29T11:33:16Z</dcterms:modified>
</cp:coreProperties>
</file>