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  <p:sldId id="264" r:id="rId9"/>
    <p:sldId id="263" r:id="rId10"/>
    <p:sldId id="268" r:id="rId11"/>
    <p:sldId id="267" r:id="rId12"/>
    <p:sldId id="266" r:id="rId13"/>
    <p:sldId id="271" r:id="rId14"/>
    <p:sldId id="270" r:id="rId15"/>
    <p:sldId id="269" r:id="rId16"/>
    <p:sldId id="272" r:id="rId17"/>
    <p:sldId id="275" r:id="rId18"/>
    <p:sldId id="274" r:id="rId19"/>
    <p:sldId id="273" r:id="rId20"/>
    <p:sldId id="279" r:id="rId21"/>
    <p:sldId id="276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374185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24270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186470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513546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56901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973317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480589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685826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558434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89927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35953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4">
                <a:lumMod val="75000"/>
              </a:schemeClr>
            </a:gs>
            <a:gs pos="2000">
              <a:schemeClr val="accent4">
                <a:lumMod val="60000"/>
                <a:lumOff val="40000"/>
              </a:schemeClr>
            </a:gs>
            <a:gs pos="55000">
              <a:schemeClr val="accent4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497B0-08B1-47AC-903E-8EE686D1B7DD}" type="datetimeFigureOut">
              <a:rPr lang="ru-RU" smtClean="0"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912DB-CB24-442A-977F-CCB6CE134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9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2616" y="235527"/>
            <a:ext cx="11333019" cy="1607128"/>
          </a:xfrm>
        </p:spPr>
        <p:txBody>
          <a:bodyPr>
            <a:normAutofit fontScale="90000"/>
          </a:bodyPr>
          <a:lstStyle/>
          <a:p>
            <a:r>
              <a:rPr lang="ru-RU" sz="115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лишнее?</a:t>
            </a:r>
            <a:endParaRPr lang="ru-RU" sz="115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0618" y="1842655"/>
            <a:ext cx="4807527" cy="471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001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7515"/>
          <a:stretch/>
        </p:blipFill>
        <p:spPr>
          <a:xfrm>
            <a:off x="282286" y="1163781"/>
            <a:ext cx="11701895" cy="446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26981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9171"/>
          <a:stretch/>
        </p:blipFill>
        <p:spPr>
          <a:xfrm>
            <a:off x="254578" y="1268990"/>
            <a:ext cx="11678476" cy="431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46175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6859"/>
          <a:stretch/>
        </p:blipFill>
        <p:spPr>
          <a:xfrm>
            <a:off x="213011" y="1163781"/>
            <a:ext cx="11674187" cy="451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06346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3141"/>
          <a:stretch/>
        </p:blipFill>
        <p:spPr>
          <a:xfrm>
            <a:off x="185304" y="1250372"/>
            <a:ext cx="11800449" cy="402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56616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6853"/>
          <a:stretch/>
        </p:blipFill>
        <p:spPr>
          <a:xfrm>
            <a:off x="268433" y="1233054"/>
            <a:ext cx="11674186" cy="45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0411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165"/>
          <a:stretch/>
        </p:blipFill>
        <p:spPr>
          <a:xfrm>
            <a:off x="268432" y="1102734"/>
            <a:ext cx="11660332" cy="422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58788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7526"/>
          <a:stretch/>
        </p:blipFill>
        <p:spPr>
          <a:xfrm>
            <a:off x="199158" y="1205346"/>
            <a:ext cx="11729605" cy="449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8197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9505"/>
          <a:stretch/>
        </p:blipFill>
        <p:spPr>
          <a:xfrm>
            <a:off x="282286" y="1287173"/>
            <a:ext cx="11660331" cy="429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38947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7847"/>
          <a:stretch/>
        </p:blipFill>
        <p:spPr>
          <a:xfrm>
            <a:off x="254578" y="1163782"/>
            <a:ext cx="11659256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50431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165"/>
          <a:stretch/>
        </p:blipFill>
        <p:spPr>
          <a:xfrm>
            <a:off x="254578" y="1213570"/>
            <a:ext cx="11591058" cy="419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85194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19" y="1181422"/>
            <a:ext cx="11503541" cy="42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34054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8182"/>
          <a:stretch/>
        </p:blipFill>
        <p:spPr>
          <a:xfrm>
            <a:off x="226869" y="1177636"/>
            <a:ext cx="11771168" cy="444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31753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0827"/>
          <a:stretch/>
        </p:blipFill>
        <p:spPr>
          <a:xfrm>
            <a:off x="296139" y="1264227"/>
            <a:ext cx="11674187" cy="418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9941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037" y="1634835"/>
            <a:ext cx="5354781" cy="53547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2109" y="148301"/>
            <a:ext cx="106264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575538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1822"/>
          <a:stretch/>
        </p:blipFill>
        <p:spPr>
          <a:xfrm>
            <a:off x="232062" y="1310553"/>
            <a:ext cx="11727515" cy="410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7771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7847"/>
          <a:stretch/>
        </p:blipFill>
        <p:spPr>
          <a:xfrm>
            <a:off x="282286" y="1136071"/>
            <a:ext cx="11660331" cy="442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16073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170"/>
          <a:stretch/>
        </p:blipFill>
        <p:spPr>
          <a:xfrm>
            <a:off x="267420" y="1285521"/>
            <a:ext cx="11689053" cy="43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82906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8840"/>
          <a:stretch/>
        </p:blipFill>
        <p:spPr>
          <a:xfrm>
            <a:off x="185305" y="1136072"/>
            <a:ext cx="11674186" cy="434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28969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9834"/>
          <a:stretch/>
        </p:blipFill>
        <p:spPr>
          <a:xfrm>
            <a:off x="226868" y="1407535"/>
            <a:ext cx="11674186" cy="425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65227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5527"/>
          <a:stretch/>
        </p:blipFill>
        <p:spPr>
          <a:xfrm>
            <a:off x="226869" y="1066800"/>
            <a:ext cx="11646476" cy="461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835251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2485"/>
          <a:stretch/>
        </p:blipFill>
        <p:spPr>
          <a:xfrm>
            <a:off x="199159" y="1268990"/>
            <a:ext cx="11715750" cy="404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9596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</Words>
  <Application>Microsoft Office PowerPoint</Application>
  <PresentationFormat>Широкоэкранный</PresentationFormat>
  <Paragraphs>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Что лишнее?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лишнее?</dc:title>
  <dc:creator>Пользователь Windows</dc:creator>
  <cp:lastModifiedBy>Пользователь Windows</cp:lastModifiedBy>
  <cp:revision>4</cp:revision>
  <dcterms:created xsi:type="dcterms:W3CDTF">2020-08-30T13:15:47Z</dcterms:created>
  <dcterms:modified xsi:type="dcterms:W3CDTF">2023-05-06T16:15:22Z</dcterms:modified>
</cp:coreProperties>
</file>