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3A3A"/>
    <a:srgbClr val="F4F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51525-EB27-4EA4-8536-DF995500F95E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48F0D-14FC-4CBF-8B8F-1D2B1248E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2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48F0D-14FC-4CBF-8B8F-1D2B1248EEA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9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210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5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63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7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1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56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8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620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47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06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97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F7CF8-2365-495E-AC44-BD89C1821AF7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37477-206C-4F1C-A4EF-C9AD2455D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247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1782" y="1163782"/>
            <a:ext cx="11236035" cy="4225635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solidFill>
                  <a:srgbClr val="B93A3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Кому какой домик?</a:t>
            </a:r>
            <a:endParaRPr lang="ru-RU" sz="11500" b="1" dirty="0">
              <a:solidFill>
                <a:srgbClr val="B93A3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391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ru.insales.ru/images/products/1/7683/240991747/88424397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7417" y="540326"/>
            <a:ext cx="10002983" cy="575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6082145" y="1579418"/>
            <a:ext cx="4738255" cy="4419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700" dirty="0" smtClean="0"/>
              <a:t>?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394753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ru.insales.ru/images/products/1/7683/240991747/88424397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13163" y="527644"/>
            <a:ext cx="8617528" cy="563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6082145" y="1579418"/>
            <a:ext cx="4738255" cy="4419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700" dirty="0" smtClean="0"/>
              <a:t>?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22064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ru.insales.ru/images/products/1/7683/240991747/88424397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36074" y="1399308"/>
            <a:ext cx="9208696" cy="425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985164" y="1399308"/>
            <a:ext cx="4738255" cy="4419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700" dirty="0" smtClean="0"/>
              <a:t>?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311964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ru.insales.ru/images/products/1/7683/240991747/88424397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93272" y="1230407"/>
            <a:ext cx="8797635" cy="504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652652" y="1078007"/>
            <a:ext cx="4738255" cy="4419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700" dirty="0" smtClean="0"/>
              <a:t>?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242647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ru.insales.ru/images/products/1/7683/240991747/8842439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 t="72989" r="66158" b="1038"/>
          <a:stretch/>
        </p:blipFill>
        <p:spPr bwMode="auto">
          <a:xfrm>
            <a:off x="845126" y="1163780"/>
            <a:ext cx="9376758" cy="498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140036" y="1163780"/>
            <a:ext cx="4738255" cy="4419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700" dirty="0" smtClean="0"/>
              <a:t>?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414192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ru.insales.ru/images/products/1/7683/240991747/88424397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2218" y="817418"/>
            <a:ext cx="9407237" cy="575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029200" y="983671"/>
            <a:ext cx="5181600" cy="484909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700" dirty="0" smtClean="0"/>
              <a:t>?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207988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11</Words>
  <Application>Microsoft Office PowerPoint</Application>
  <PresentationFormat>Широкоэкранный</PresentationFormat>
  <Paragraphs>8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Кому какой домик?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Чей домик?</dc:title>
  <dc:creator>Пользователь Windows</dc:creator>
  <cp:lastModifiedBy>Пользователь Windows</cp:lastModifiedBy>
  <cp:revision>5</cp:revision>
  <dcterms:created xsi:type="dcterms:W3CDTF">2020-12-09T16:27:01Z</dcterms:created>
  <dcterms:modified xsi:type="dcterms:W3CDTF">2023-05-06T16:14:26Z</dcterms:modified>
</cp:coreProperties>
</file>