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8" r:id="rId3"/>
    <p:sldId id="269" r:id="rId4"/>
    <p:sldId id="271" r:id="rId5"/>
    <p:sldId id="270" r:id="rId6"/>
    <p:sldId id="272" r:id="rId7"/>
    <p:sldId id="259" r:id="rId8"/>
    <p:sldId id="265" r:id="rId9"/>
    <p:sldId id="275" r:id="rId10"/>
    <p:sldId id="276" r:id="rId11"/>
    <p:sldId id="279" r:id="rId12"/>
    <p:sldId id="278" r:id="rId13"/>
    <p:sldId id="277" r:id="rId14"/>
    <p:sldId id="280" r:id="rId15"/>
    <p:sldId id="281" r:id="rId16"/>
    <p:sldId id="264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12FA"/>
    <a:srgbClr val="1105FB"/>
    <a:srgbClr val="E7BBE1"/>
    <a:srgbClr val="F15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27BCF-B6D0-4C2D-9AD4-AA4FC15E3EBB}" type="datetimeFigureOut">
              <a:rPr lang="ru-RU" smtClean="0"/>
              <a:t>17.08.2023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25D5D-8AB1-4933-9AF7-51B60250F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92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27BCF-B6D0-4C2D-9AD4-AA4FC15E3EBB}" type="datetimeFigureOut">
              <a:rPr lang="ru-RU" smtClean="0"/>
              <a:t>17.08.2023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25D5D-8AB1-4933-9AF7-51B60250F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05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27BCF-B6D0-4C2D-9AD4-AA4FC15E3EBB}" type="datetimeFigureOut">
              <a:rPr lang="ru-RU" smtClean="0"/>
              <a:t>17.08.2023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25D5D-8AB1-4933-9AF7-51B60250F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481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27BCF-B6D0-4C2D-9AD4-AA4FC15E3EBB}" type="datetimeFigureOut">
              <a:rPr lang="ru-RU" smtClean="0"/>
              <a:t>17.08.2023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25D5D-8AB1-4933-9AF7-51B60250F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50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27BCF-B6D0-4C2D-9AD4-AA4FC15E3EBB}" type="datetimeFigureOut">
              <a:rPr lang="ru-RU" smtClean="0"/>
              <a:t>17.08.2023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25D5D-8AB1-4933-9AF7-51B60250F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80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27BCF-B6D0-4C2D-9AD4-AA4FC15E3EBB}" type="datetimeFigureOut">
              <a:rPr lang="ru-RU" smtClean="0"/>
              <a:t>17.08.2023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25D5D-8AB1-4933-9AF7-51B60250F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77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27BCF-B6D0-4C2D-9AD4-AA4FC15E3EBB}" type="datetimeFigureOut">
              <a:rPr lang="ru-RU" smtClean="0"/>
              <a:t>17.08.2023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25D5D-8AB1-4933-9AF7-51B60250F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90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27BCF-B6D0-4C2D-9AD4-AA4FC15E3EBB}" type="datetimeFigureOut">
              <a:rPr lang="ru-RU" smtClean="0"/>
              <a:t>17.08.2023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25D5D-8AB1-4933-9AF7-51B60250F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92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27BCF-B6D0-4C2D-9AD4-AA4FC15E3EBB}" type="datetimeFigureOut">
              <a:rPr lang="ru-RU" smtClean="0"/>
              <a:t>17.08.2023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25D5D-8AB1-4933-9AF7-51B60250F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46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27BCF-B6D0-4C2D-9AD4-AA4FC15E3EBB}" type="datetimeFigureOut">
              <a:rPr lang="ru-RU" smtClean="0"/>
              <a:t>17.08.2023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25D5D-8AB1-4933-9AF7-51B60250F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53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27BCF-B6D0-4C2D-9AD4-AA4FC15E3EBB}" type="datetimeFigureOut">
              <a:rPr lang="ru-RU" smtClean="0"/>
              <a:t>17.08.2023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25D5D-8AB1-4933-9AF7-51B60250F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62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8000">
              <a:srgbClr val="1105FB"/>
            </a:gs>
            <a:gs pos="0">
              <a:schemeClr val="bg1"/>
            </a:gs>
            <a:gs pos="68000">
              <a:schemeClr val="bg1"/>
            </a:gs>
            <a:gs pos="100000">
              <a:srgbClr val="1105FB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27BCF-B6D0-4C2D-9AD4-AA4FC15E3EBB}" type="datetimeFigureOut">
              <a:rPr lang="ru-RU" smtClean="0"/>
              <a:t>17.08.2023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25D5D-8AB1-4933-9AF7-51B60250F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052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825625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atin typeface="+mn-lt"/>
              </a:rPr>
              <a:t>Знакомство детей старшей группы с гжельской росписью</a:t>
            </a:r>
            <a:endParaRPr lang="ru-RU" sz="5400" b="1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3545" y="1587188"/>
            <a:ext cx="4362281" cy="5120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s://www.colourbox.com/preview/11605736-design-element-in-gzhel-style-with-flowers-and-fabulous-birds-vector-illustra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43" y="1587188"/>
            <a:ext cx="6838128" cy="51200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6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82639"/>
          </a:xfrm>
        </p:spPr>
        <p:txBody>
          <a:bodyPr/>
          <a:lstStyle/>
          <a:p>
            <a:pPr algn="ctr"/>
            <a:r>
              <a:rPr lang="ru-RU" b="1" dirty="0" smtClean="0">
                <a:latin typeface="+mn-lt"/>
              </a:rPr>
              <a:t>Особенности работы над росписью</a:t>
            </a:r>
            <a:endParaRPr lang="ru-RU" b="1" dirty="0">
              <a:latin typeface="+mn-lt"/>
            </a:endParaRPr>
          </a:p>
        </p:txBody>
      </p:sp>
      <p:pic>
        <p:nvPicPr>
          <p:cNvPr id="2050" name="Picture 2" descr="http://photos.lifeisphoto.ru/36/0/3665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718" y="801585"/>
            <a:ext cx="8828727" cy="58858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97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82639"/>
          </a:xfrm>
        </p:spPr>
        <p:txBody>
          <a:bodyPr/>
          <a:lstStyle/>
          <a:p>
            <a:pPr algn="ctr"/>
            <a:r>
              <a:rPr lang="ru-RU" b="1" dirty="0" smtClean="0">
                <a:latin typeface="+mn-lt"/>
              </a:rPr>
              <a:t>Работы детей </a:t>
            </a:r>
            <a:endParaRPr lang="ru-RU" b="1" dirty="0"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23" y="830451"/>
            <a:ext cx="7819953" cy="5861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1641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82639"/>
          </a:xfrm>
        </p:spPr>
        <p:txBody>
          <a:bodyPr/>
          <a:lstStyle/>
          <a:p>
            <a:pPr algn="ctr"/>
            <a:r>
              <a:rPr lang="ru-RU" b="1" dirty="0" smtClean="0">
                <a:latin typeface="+mn-lt"/>
              </a:rPr>
              <a:t>Работы детей </a:t>
            </a:r>
            <a:endParaRPr lang="ru-RU" b="1" dirty="0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21642" y="724895"/>
            <a:ext cx="9348716" cy="5885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84914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82639"/>
          </a:xfrm>
        </p:spPr>
        <p:txBody>
          <a:bodyPr/>
          <a:lstStyle/>
          <a:p>
            <a:pPr algn="ctr"/>
            <a:r>
              <a:rPr lang="ru-RU" b="1" dirty="0" smtClean="0">
                <a:latin typeface="+mn-lt"/>
              </a:rPr>
              <a:t>Работы детей </a:t>
            </a:r>
            <a:endParaRPr lang="ru-RU" b="1" dirty="0"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791569"/>
            <a:ext cx="4601495" cy="5759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3570" y="791569"/>
            <a:ext cx="4321928" cy="5759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734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836" y="377239"/>
            <a:ext cx="3553691" cy="61344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3586" r="18207"/>
          <a:stretch/>
        </p:blipFill>
        <p:spPr>
          <a:xfrm>
            <a:off x="6179126" y="280257"/>
            <a:ext cx="4696691" cy="604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16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126" y="212725"/>
            <a:ext cx="8506692" cy="638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31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64777"/>
            <a:ext cx="12192000" cy="3959580"/>
          </a:xfrm>
        </p:spPr>
        <p:txBody>
          <a:bodyPr>
            <a:noAutofit/>
          </a:bodyPr>
          <a:lstStyle/>
          <a:p>
            <a:pPr algn="ctr"/>
            <a:r>
              <a:rPr lang="ru-RU" sz="8800" b="1" dirty="0" smtClean="0">
                <a:latin typeface="+mn-lt"/>
              </a:rPr>
              <a:t>Спасибо </a:t>
            </a:r>
            <a:br>
              <a:rPr lang="ru-RU" sz="8800" b="1" dirty="0" smtClean="0">
                <a:latin typeface="+mn-lt"/>
              </a:rPr>
            </a:br>
            <a:r>
              <a:rPr lang="ru-RU" sz="8800" b="1" dirty="0" smtClean="0">
                <a:latin typeface="+mn-lt"/>
              </a:rPr>
              <a:t>за </a:t>
            </a:r>
            <a:br>
              <a:rPr lang="ru-RU" sz="8800" b="1" dirty="0" smtClean="0">
                <a:latin typeface="+mn-lt"/>
              </a:rPr>
            </a:br>
            <a:r>
              <a:rPr lang="ru-RU" sz="8800" b="1" dirty="0" smtClean="0">
                <a:latin typeface="+mn-lt"/>
              </a:rPr>
              <a:t>внимание!</a:t>
            </a:r>
            <a:endParaRPr lang="ru-RU" sz="88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413097"/>
            <a:ext cx="8516203" cy="44490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u="sng" dirty="0" smtClean="0"/>
              <a:t>Выполнила: </a:t>
            </a:r>
            <a:r>
              <a:rPr lang="ru-RU" smtClean="0"/>
              <a:t>Кейзерова С.Г.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768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82639"/>
          </a:xfrm>
        </p:spPr>
        <p:txBody>
          <a:bodyPr/>
          <a:lstStyle/>
          <a:p>
            <a:pPr algn="ctr"/>
            <a:r>
              <a:rPr lang="ru-RU" b="1" dirty="0" smtClean="0">
                <a:latin typeface="+mn-lt"/>
              </a:rPr>
              <a:t>История </a:t>
            </a:r>
            <a:endParaRPr lang="ru-RU" b="1" dirty="0">
              <a:latin typeface="+mn-lt"/>
            </a:endParaRPr>
          </a:p>
        </p:txBody>
      </p:sp>
      <p:pic>
        <p:nvPicPr>
          <p:cNvPr id="4098" name="Picture 2" descr="https://ds02.infourok.ru/uploads/ex/0536/000890b5-6e5ff275/hello_html_m147bdb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083" y="743803"/>
            <a:ext cx="8879693" cy="59197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048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82639"/>
          </a:xfrm>
        </p:spPr>
        <p:txBody>
          <a:bodyPr/>
          <a:lstStyle/>
          <a:p>
            <a:pPr algn="ctr"/>
            <a:r>
              <a:rPr lang="ru-RU" b="1" dirty="0" smtClean="0">
                <a:latin typeface="+mn-lt"/>
              </a:rPr>
              <a:t>История </a:t>
            </a:r>
            <a:endParaRPr lang="ru-RU" b="1" dirty="0">
              <a:latin typeface="+mn-lt"/>
            </a:endParaRPr>
          </a:p>
        </p:txBody>
      </p:sp>
      <p:pic>
        <p:nvPicPr>
          <p:cNvPr id="3074" name="Picture 2" descr="http://www.temples.ru/private/f000398/398_0039237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083" y="736978"/>
            <a:ext cx="8933834" cy="5952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194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82639"/>
          </a:xfrm>
        </p:spPr>
        <p:txBody>
          <a:bodyPr/>
          <a:lstStyle/>
          <a:p>
            <a:pPr algn="ctr"/>
            <a:r>
              <a:rPr lang="ru-RU" b="1" dirty="0" smtClean="0">
                <a:latin typeface="+mn-lt"/>
              </a:rPr>
              <a:t>История </a:t>
            </a:r>
            <a:endParaRPr lang="ru-RU" b="1" dirty="0">
              <a:latin typeface="+mn-lt"/>
            </a:endParaRPr>
          </a:p>
        </p:txBody>
      </p:sp>
      <p:pic>
        <p:nvPicPr>
          <p:cNvPr id="5122" name="Picture 2" descr="http://mamochka-shop.ru/photos/applikatsiya-dlya-detey-gjel-24595-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611" y="713071"/>
            <a:ext cx="8974777" cy="59746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18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82639"/>
          </a:xfrm>
        </p:spPr>
        <p:txBody>
          <a:bodyPr/>
          <a:lstStyle/>
          <a:p>
            <a:pPr algn="ctr"/>
            <a:r>
              <a:rPr lang="ru-RU" b="1" dirty="0" smtClean="0">
                <a:latin typeface="+mn-lt"/>
              </a:rPr>
              <a:t>История </a:t>
            </a:r>
            <a:endParaRPr lang="ru-RU" b="1" dirty="0">
              <a:latin typeface="+mn-lt"/>
            </a:endParaRPr>
          </a:p>
        </p:txBody>
      </p:sp>
      <p:pic>
        <p:nvPicPr>
          <p:cNvPr id="6146" name="Picture 2" descr="http://www.elka-dedmoroz.ru/admin/pictures/9093308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46" y="982639"/>
            <a:ext cx="11732708" cy="54318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3090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82639"/>
          </a:xfrm>
        </p:spPr>
        <p:txBody>
          <a:bodyPr/>
          <a:lstStyle/>
          <a:p>
            <a:pPr algn="ctr"/>
            <a:r>
              <a:rPr lang="ru-RU" b="1" dirty="0" smtClean="0">
                <a:latin typeface="+mn-lt"/>
              </a:rPr>
              <a:t>История </a:t>
            </a:r>
            <a:endParaRPr lang="ru-RU" b="1" dirty="0">
              <a:latin typeface="+mn-lt"/>
            </a:endParaRPr>
          </a:p>
        </p:txBody>
      </p:sp>
      <p:pic>
        <p:nvPicPr>
          <p:cNvPr id="1026" name="Picture 2" descr="http://sputniknews.lt/images/164/50/1645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254" y="836154"/>
            <a:ext cx="8884692" cy="59260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951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82639"/>
          </a:xfrm>
        </p:spPr>
        <p:txBody>
          <a:bodyPr/>
          <a:lstStyle/>
          <a:p>
            <a:pPr algn="ctr"/>
            <a:r>
              <a:rPr lang="ru-RU" b="1" dirty="0" smtClean="0">
                <a:latin typeface="+mn-lt"/>
              </a:rPr>
              <a:t>История </a:t>
            </a:r>
            <a:endParaRPr lang="ru-RU" b="1" dirty="0">
              <a:latin typeface="+mn-lt"/>
            </a:endParaRPr>
          </a:p>
        </p:txBody>
      </p:sp>
      <p:pic>
        <p:nvPicPr>
          <p:cNvPr id="2052" name="Picture 4" descr="https://upload.wikimedia.org/wikipedia/commons/6/64/%D0%93%D0%B6%D0%B5%D0%BB%D1%8C%D1%81%D0%BA%D0%B8%D0%B9_%D1%84%D0%B0%D1%80%D1%84%D0%BE%D1%80%D0%BE%D0%B2%D1%8B%D0%B9_%D0%B7%D0%B0%D0%B2%D0%BE%D0%B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615" y="769781"/>
            <a:ext cx="7950770" cy="59630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368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82639"/>
          </a:xfrm>
        </p:spPr>
        <p:txBody>
          <a:bodyPr/>
          <a:lstStyle/>
          <a:p>
            <a:pPr algn="ctr"/>
            <a:r>
              <a:rPr lang="ru-RU" b="1" dirty="0" smtClean="0">
                <a:latin typeface="+mn-lt"/>
              </a:rPr>
              <a:t>Технология росписи</a:t>
            </a:r>
            <a:endParaRPr lang="ru-RU" b="1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6957" y="2361061"/>
            <a:ext cx="5769114" cy="4299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6071" y="982637"/>
            <a:ext cx="6073628" cy="4299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039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82639"/>
          </a:xfrm>
        </p:spPr>
        <p:txBody>
          <a:bodyPr/>
          <a:lstStyle/>
          <a:p>
            <a:pPr algn="ctr"/>
            <a:r>
              <a:rPr lang="ru-RU" b="1" dirty="0" smtClean="0">
                <a:latin typeface="+mn-lt"/>
              </a:rPr>
              <a:t>Технология росписи</a:t>
            </a:r>
            <a:endParaRPr lang="ru-RU" b="1" dirty="0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48" t="2564" r="2285" b="2564"/>
          <a:stretch/>
        </p:blipFill>
        <p:spPr>
          <a:xfrm>
            <a:off x="159224" y="982639"/>
            <a:ext cx="5664170" cy="5622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63" r="4091"/>
          <a:stretch/>
        </p:blipFill>
        <p:spPr>
          <a:xfrm>
            <a:off x="6168788" y="982639"/>
            <a:ext cx="5863988" cy="5622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10708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38</Words>
  <Application>Microsoft Office PowerPoint</Application>
  <PresentationFormat>Широкоэкранный</PresentationFormat>
  <Paragraphs>15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Тема Office</vt:lpstr>
      <vt:lpstr>Знакомство детей старшей группы с гжельской росписью</vt:lpstr>
      <vt:lpstr>История </vt:lpstr>
      <vt:lpstr>История </vt:lpstr>
      <vt:lpstr>История </vt:lpstr>
      <vt:lpstr>История </vt:lpstr>
      <vt:lpstr>История </vt:lpstr>
      <vt:lpstr>История </vt:lpstr>
      <vt:lpstr>Технология росписи</vt:lpstr>
      <vt:lpstr>Технология росписи</vt:lpstr>
      <vt:lpstr>Особенности работы над росписью</vt:lpstr>
      <vt:lpstr>Работы детей </vt:lpstr>
      <vt:lpstr>Работы детей </vt:lpstr>
      <vt:lpstr>Работы детей </vt:lpstr>
      <vt:lpstr>Презентация PowerPoint</vt:lpstr>
      <vt:lpstr>Презентация PowerPoint</vt:lpstr>
      <vt:lpstr>Спасибо  за 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Пользователь Windows</cp:lastModifiedBy>
  <cp:revision>18</cp:revision>
  <dcterms:created xsi:type="dcterms:W3CDTF">2017-05-14T11:40:23Z</dcterms:created>
  <dcterms:modified xsi:type="dcterms:W3CDTF">2023-08-17T12:15:14Z</dcterms:modified>
</cp:coreProperties>
</file>