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3" r:id="rId6"/>
    <p:sldId id="262" r:id="rId7"/>
    <p:sldId id="265" r:id="rId8"/>
    <p:sldId id="26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66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668256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178284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4881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457264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50081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992430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892803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10817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272509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82049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490736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3DD26-AC8E-49DA-86B5-9A1D0015E2B2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75742-C244-4792-9D8B-2166615FF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383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559707_9-phonoteka_org-p-fon-dlya-prezentatsii-druzhba-detei-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655" y="367217"/>
            <a:ext cx="9171710" cy="575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98909"/>
            <a:ext cx="9144000" cy="131603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600" b="1" dirty="0">
              <a:ln>
                <a:solidFill>
                  <a:sysClr val="windowText" lastClr="000000"/>
                </a:solidFill>
              </a:ln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0145" y="6118256"/>
            <a:ext cx="9144000" cy="6858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именинников группы №7 «Сказка»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13322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19" y="101888"/>
            <a:ext cx="10515600" cy="93720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спрятано за улыбкой?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xn----8sbkeaodemdc0fei.xn--p1ai/wp-content/uploads/2020/11/skazka-o-kolobke-ezotericheskaya-interpretaciya.orig_-1024x7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359" y="1090750"/>
            <a:ext cx="7268296" cy="528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меющийся желтый смайлик ПНГ на Прозрачном Фоне | Скачать PNG Смеющийся  желтый смайл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564" y="2155681"/>
            <a:ext cx="2469284" cy="246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92460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inderbox.ru/wp-content/uploads/2017/03/Po-shhuchemu-velen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6" y="463117"/>
            <a:ext cx="8572500" cy="60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Смеющийся желтый смайлик ПНГ на Прозрачном Фоне | Скачать PNG Смеющийся  желтый смайл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3887498"/>
            <a:ext cx="3114097" cy="311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19187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oprikol.ru/wp-content/uploads/2019/09/kartinki-iz-skazki-kot-v-sapogah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18" y="396058"/>
            <a:ext cx="8329757" cy="604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Смеющийся желтый смайлик ПНГ на Прозрачном Фоне | Скачать PNG Смеющийся  желтый смайл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709" y="2917681"/>
            <a:ext cx="2859664" cy="28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08396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18" y="277089"/>
            <a:ext cx="8478982" cy="6359237"/>
          </a:xfrm>
          <a:prstGeom prst="rect">
            <a:avLst/>
          </a:prstGeom>
        </p:spPr>
      </p:pic>
      <p:pic>
        <p:nvPicPr>
          <p:cNvPr id="3" name="Picture 4" descr="Смеющийся желтый смайлик ПНГ на Прозрачном Фоне | Скачать PNG Смеющийся  желтый смайл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609" y="0"/>
            <a:ext cx="2485592" cy="248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28442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913" y="391390"/>
            <a:ext cx="9388187" cy="6258791"/>
          </a:xfrm>
          <a:prstGeom prst="rect">
            <a:avLst/>
          </a:prstGeom>
        </p:spPr>
      </p:pic>
      <p:pic>
        <p:nvPicPr>
          <p:cNvPr id="3" name="Picture 4" descr="Смеющийся желтый смайлик ПНГ на Прозрачном Фоне | Скачать PNG Смеющийся  желтый смайл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902" y="0"/>
            <a:ext cx="2809297" cy="280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23709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19" y="101888"/>
            <a:ext cx="10515600" cy="93720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Отвечайте хором!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327" y="928255"/>
            <a:ext cx="4267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садик ходит старый дед.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правда, дети?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Внука водит он туда?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Отвечайте дружно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 - замерзшая вода?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Отвечаем дружно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пятницы - среда?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мы ответим...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Ель зеленая всегда?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Отвечаем, дети..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 Рожденья - день веселый?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Ждут вас игры и приколы?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юмором у вас в порядке?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делаем зарядку?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Именинников поздравим?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 к бабушке отправим?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11" t="-1" r="3160" b="4852"/>
          <a:stretch/>
        </p:blipFill>
        <p:spPr>
          <a:xfrm>
            <a:off x="8460171" y="757243"/>
            <a:ext cx="3457360" cy="2650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909" y="1166673"/>
            <a:ext cx="2812472" cy="18749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941" y="4071646"/>
            <a:ext cx="2916590" cy="2065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018" y="3804878"/>
            <a:ext cx="3508880" cy="263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93752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19" y="101888"/>
            <a:ext cx="10515600" cy="93720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попадись!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96" y="2563091"/>
            <a:ext cx="41425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Белым снегом всё одето -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наступает ...</a:t>
            </a:r>
          </a:p>
          <a:p>
            <a:pPr algn="ctr"/>
            <a:endParaRPr lang="ru-RU" sz="2200" b="1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каждое оконце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Слабо освещает ...</a:t>
            </a:r>
          </a:p>
          <a:p>
            <a:pPr algn="ctr"/>
            <a:endParaRPr lang="ru-RU" sz="2200" b="1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 зверей и друг детей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доктор ...</a:t>
            </a:r>
          </a:p>
          <a:p>
            <a:pPr algn="ctr"/>
            <a:endParaRPr lang="ru-RU" sz="2200" b="1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Кукарекает спросонок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Милый, добрый ...</a:t>
            </a:r>
          </a:p>
          <a:p>
            <a:pPr algn="ctr"/>
            <a:endParaRPr lang="ru-RU" sz="2200" b="1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0592" y="928255"/>
            <a:ext cx="390698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200" b="1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взлетит с цветка вот-вот?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Разноцветный ...</a:t>
            </a:r>
          </a:p>
          <a:p>
            <a:pPr algn="ctr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дворе с утра игра —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Разыгралась детвора.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Крики: «Шайбу!», «Мимо!», «Гол!»</a:t>
            </a:r>
          </a:p>
          <a:p>
            <a:pPr algn="ctr"/>
            <a:r>
              <a:rPr lang="ru-RU" sz="22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там игра ...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714" r="14599"/>
          <a:stretch/>
        </p:blipFill>
        <p:spPr>
          <a:xfrm>
            <a:off x="3635469" y="654001"/>
            <a:ext cx="4829658" cy="598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3583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91</Words>
  <Application>Microsoft Office PowerPoint</Application>
  <PresentationFormat>Широкоэкранный</PresentationFormat>
  <Paragraphs>25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Дружи с игрой!</vt:lpstr>
      <vt:lpstr>Что спрятано за улыбкой?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Отвечайте хором!</vt:lpstr>
      <vt:lpstr>Не попадись!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Дружи с игрой!</dc:title>
  <dc:creator>Пользователь Windows</dc:creator>
  <cp:lastModifiedBy>Пользователь Windows</cp:lastModifiedBy>
  <cp:revision>8</cp:revision>
  <dcterms:created xsi:type="dcterms:W3CDTF">2021-09-14T14:25:04Z</dcterms:created>
  <dcterms:modified xsi:type="dcterms:W3CDTF">2021-09-14T15:56:12Z</dcterms:modified>
</cp:coreProperties>
</file>