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0" r:id="rId5"/>
    <p:sldId id="264" r:id="rId6"/>
    <p:sldId id="263" r:id="rId7"/>
    <p:sldId id="262" r:id="rId8"/>
    <p:sldId id="261" r:id="rId9"/>
    <p:sldId id="258" r:id="rId10"/>
    <p:sldId id="265" r:id="rId11"/>
    <p:sldId id="266" r:id="rId12"/>
    <p:sldId id="259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547F6A-F57A-4A7F-9618-C222E2CC54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E3837A-2E93-434F-8B05-7A0346D7D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3B8B48-772B-4A06-B419-119A2CA75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C9EB61-6F24-46A2-8F4C-F26B78BD7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7F6A5C-AD39-4B41-BA1F-E68C81C88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5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FECDB-0AFF-455E-A0AC-4B53BE1E6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418507-76AB-4674-A977-6BB88D664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E63229-747D-41C1-901C-F829E8C3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E25CE2-AB5D-481F-8D5D-5F809164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88449F-ABF6-419B-8004-5410450F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46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DC5EE15-8757-4F87-8418-5CA7559804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41109B-C92E-4988-BC1A-2017C79EE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75C753-5007-4591-8955-7EEB7873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78718E-EE73-4EFA-B9DD-CA7C0AFD7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C24DCB-70FD-409A-9D53-C3BEB9F6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42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6B09D-69A2-4569-9045-ED31E902B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87B87A-C90A-4E0E-BDA2-7580E0B24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7F02F6-03D3-4440-813C-EC02BE5DF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AF6F5F-B547-409B-81F3-4AE8DB4D1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8FDE61-12BB-4E5C-97C2-73036E20A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8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28181-A465-487F-92CC-FC4424C6A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27B63A-7620-4764-B49C-09D4322AB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5F387A-7BC5-4B1D-A708-472444BEB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5EE93F-A557-4139-8E75-4A45D8ADC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906EF4-BBC5-4306-A56B-D495825B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26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26FD9-FC3D-40F6-A042-EF55B5E9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CDE940-43A4-4BFE-9546-9724B36B9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684B6A-6525-4131-B09D-DACE25EFF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EB4A89-6AD1-4BEB-B09F-3FC6F300C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1412C1-D96A-4F39-88AF-0AA7745E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9A2D0B-18B6-4BF7-82CF-8845F085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3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2DD3DE-D131-4F3D-BA6B-D3B35553B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C0BF8F-9DFF-429D-873D-24A3697F8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0127A9-DDEE-41EC-A593-EF19BE5D2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2A6D71-CFC5-4975-A9AF-FFB793345D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9E95F8D-C594-4825-8B7F-2E11D4000E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EC614DD-F859-4C26-8248-65E77CF0E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8E5C68E-B836-4A75-8CD5-1F23958AB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6C8FC8-91B4-4BE0-BECB-43B98FFDA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8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F69CE-EE60-4A92-BDAC-E51E99E37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562E900-9C47-4FF0-B414-2236258B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A5576C-99C2-4E43-9621-44A9FA66F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91424B-4754-4C8E-B7C2-5A0720D0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3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76DEBB-EF4A-4E4A-9486-932BE80E9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3E2B9EC-7932-4036-B3DD-BF0CDA554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44FC54-DAD0-47FE-AB59-48E79D37D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31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28F51-DB1F-4885-A4EE-D71D3A360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B9DD61-B125-4009-90DC-365374EC3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87340B-D175-4253-868C-967A12D31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9C06E3-4956-464D-86CD-36B81E49D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411F87-7427-4B08-8D57-ABC791047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826FB6-7A57-4674-94E6-9F137B710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8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B78C2-5CE9-4682-8EB2-FB2EEC269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2E44EE-F370-486C-BD52-C2F146730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E04E4B-09FF-40BA-BAB1-767D96503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CC0222-899A-41C2-8B2F-5FA94557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77E879-4065-43DC-B282-8F2A5E028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63AA3F-31C6-4857-98E1-62FF2C686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71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33952-20B4-4CE8-88E4-D349BEEB0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1D6FEE-410E-45F0-8EC5-881D488FF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F40692-6839-4CD2-9367-399F297067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DD45B-C80E-4C59-AAB3-EAC4164D2B5F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515982-D2D9-4E1A-82A6-C22E056E5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ED1AD9-4896-4DCE-8FFE-B8F6D1B37D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B64C9-A8AA-4513-9FA9-B21D49A2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02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4B0CE-6CA5-489A-AA40-7CEF1AD64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2D59038-4902-4DB3-9941-5399A932BA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8"/>
          <a:stretch/>
        </p:blipFill>
        <p:spPr bwMode="auto">
          <a:xfrm>
            <a:off x="1318437" y="182562"/>
            <a:ext cx="9253846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96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648B3-2A1C-430B-B08A-29B495F4C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EFA0DC-DE0A-4BB0-99DB-0500F8E27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t="48211" r="5633" b="16206"/>
          <a:stretch/>
        </p:blipFill>
        <p:spPr>
          <a:xfrm>
            <a:off x="104300" y="1350334"/>
            <a:ext cx="11761129" cy="3395286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82B13B-D60E-48D9-8BE6-B46317C69390}"/>
              </a:ext>
            </a:extLst>
          </p:cNvPr>
          <p:cNvSpPr/>
          <p:nvPr/>
        </p:nvSpPr>
        <p:spPr>
          <a:xfrm>
            <a:off x="217714" y="46746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79A9AAD-8993-435B-A2C1-B0A54411CA2A}"/>
              </a:ext>
            </a:extLst>
          </p:cNvPr>
          <p:cNvSpPr/>
          <p:nvPr/>
        </p:nvSpPr>
        <p:spPr>
          <a:xfrm>
            <a:off x="2162839" y="46746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0E9EEA-6977-46CF-9E7E-6D542E7318DB}"/>
              </a:ext>
            </a:extLst>
          </p:cNvPr>
          <p:cNvSpPr/>
          <p:nvPr/>
        </p:nvSpPr>
        <p:spPr>
          <a:xfrm>
            <a:off x="4009993" y="46746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161605-B0CF-4CDE-AD2D-0D69B174D4D3}"/>
              </a:ext>
            </a:extLst>
          </p:cNvPr>
          <p:cNvSpPr/>
          <p:nvPr/>
        </p:nvSpPr>
        <p:spPr>
          <a:xfrm>
            <a:off x="6232641" y="46746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3AB710F-AC50-48BB-BEC5-370DF63E3BFD}"/>
              </a:ext>
            </a:extLst>
          </p:cNvPr>
          <p:cNvSpPr/>
          <p:nvPr/>
        </p:nvSpPr>
        <p:spPr>
          <a:xfrm>
            <a:off x="8214822" y="466820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B5D2D78-C536-4487-AB8E-626A929C5104}"/>
              </a:ext>
            </a:extLst>
          </p:cNvPr>
          <p:cNvSpPr/>
          <p:nvPr/>
        </p:nvSpPr>
        <p:spPr>
          <a:xfrm>
            <a:off x="10061976" y="46746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51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10" grpId="0" animBg="1"/>
      <p:bldP spid="11" grpId="0" animBg="1"/>
      <p:bldP spid="11" grpId="1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4BC01-5644-46E8-A5AB-D68856B6D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3B0D5B-38D3-40BB-8588-D91AD1FFF3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r="5161" b="65245"/>
          <a:stretch/>
        </p:blipFill>
        <p:spPr>
          <a:xfrm>
            <a:off x="166566" y="1049171"/>
            <a:ext cx="11858868" cy="3326886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064A646-D857-4FC5-8862-EB21AD913955}"/>
              </a:ext>
            </a:extLst>
          </p:cNvPr>
          <p:cNvSpPr/>
          <p:nvPr/>
        </p:nvSpPr>
        <p:spPr>
          <a:xfrm>
            <a:off x="235498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B89822-C128-49D1-A844-7431EF61B9EA}"/>
              </a:ext>
            </a:extLst>
          </p:cNvPr>
          <p:cNvSpPr/>
          <p:nvPr/>
        </p:nvSpPr>
        <p:spPr>
          <a:xfrm>
            <a:off x="2206097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B353281-1EBB-4DD0-A309-756400D4249E}"/>
              </a:ext>
            </a:extLst>
          </p:cNvPr>
          <p:cNvSpPr/>
          <p:nvPr/>
        </p:nvSpPr>
        <p:spPr>
          <a:xfrm>
            <a:off x="4176696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7DB80C-D855-4628-B0A5-9016A35BDC7C}"/>
              </a:ext>
            </a:extLst>
          </p:cNvPr>
          <p:cNvSpPr/>
          <p:nvPr/>
        </p:nvSpPr>
        <p:spPr>
          <a:xfrm>
            <a:off x="10312140" y="4376057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191CB12-D195-4C72-8078-2F40B3649ED1}"/>
              </a:ext>
            </a:extLst>
          </p:cNvPr>
          <p:cNvSpPr/>
          <p:nvPr/>
        </p:nvSpPr>
        <p:spPr>
          <a:xfrm>
            <a:off x="6370942" y="4406960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3B66935-9FDC-4DA2-9556-5D2368DC22FA}"/>
              </a:ext>
            </a:extLst>
          </p:cNvPr>
          <p:cNvSpPr/>
          <p:nvPr/>
        </p:nvSpPr>
        <p:spPr>
          <a:xfrm>
            <a:off x="8409812" y="4394320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55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7B504-8074-4726-AAA5-2BAD816A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CE2BE1-486D-4C9A-A97B-9418906B6B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" t="47337" r="5080" b="16759"/>
          <a:stretch/>
        </p:blipFill>
        <p:spPr>
          <a:xfrm>
            <a:off x="574158" y="1124670"/>
            <a:ext cx="11369389" cy="329493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9038FF0-E33F-4383-93F3-49E99871D4DA}"/>
              </a:ext>
            </a:extLst>
          </p:cNvPr>
          <p:cNvSpPr/>
          <p:nvPr/>
        </p:nvSpPr>
        <p:spPr>
          <a:xfrm>
            <a:off x="699849" y="44196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C9FFC6-58B4-471B-99E2-2572E05B5021}"/>
              </a:ext>
            </a:extLst>
          </p:cNvPr>
          <p:cNvSpPr/>
          <p:nvPr/>
        </p:nvSpPr>
        <p:spPr>
          <a:xfrm>
            <a:off x="2493966" y="4416159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AE4A14F-F383-46EA-937A-365EC911F0DA}"/>
              </a:ext>
            </a:extLst>
          </p:cNvPr>
          <p:cNvSpPr/>
          <p:nvPr/>
        </p:nvSpPr>
        <p:spPr>
          <a:xfrm>
            <a:off x="4310928" y="4416159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D59899-F8A4-4688-86CA-7355D4259A15}"/>
              </a:ext>
            </a:extLst>
          </p:cNvPr>
          <p:cNvSpPr/>
          <p:nvPr/>
        </p:nvSpPr>
        <p:spPr>
          <a:xfrm>
            <a:off x="6481346" y="4416159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488AC1A-4BAB-4567-ABA1-9AC6F37EF403}"/>
              </a:ext>
            </a:extLst>
          </p:cNvPr>
          <p:cNvSpPr/>
          <p:nvPr/>
        </p:nvSpPr>
        <p:spPr>
          <a:xfrm>
            <a:off x="8346137" y="4416159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A7B5DE9-D3D3-490A-A2D5-8C46DFF1F723}"/>
              </a:ext>
            </a:extLst>
          </p:cNvPr>
          <p:cNvSpPr/>
          <p:nvPr/>
        </p:nvSpPr>
        <p:spPr>
          <a:xfrm>
            <a:off x="10270421" y="4416159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0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7CDBF-B724-4420-9AC3-A7205D667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7C217390-6D4D-4E87-A237-4F2DCD05A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49614" r="5619" b="16517"/>
          <a:stretch/>
        </p:blipFill>
        <p:spPr>
          <a:xfrm>
            <a:off x="115186" y="1295400"/>
            <a:ext cx="11902643" cy="3276600"/>
          </a:xfr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1D72C42-0ED4-42A8-B6C4-91CE0E78CA1F}"/>
              </a:ext>
            </a:extLst>
          </p:cNvPr>
          <p:cNvSpPr/>
          <p:nvPr/>
        </p:nvSpPr>
        <p:spPr>
          <a:xfrm>
            <a:off x="235498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0F77C2-1D01-4667-AC75-FA5470B276A1}"/>
              </a:ext>
            </a:extLst>
          </p:cNvPr>
          <p:cNvSpPr/>
          <p:nvPr/>
        </p:nvSpPr>
        <p:spPr>
          <a:xfrm>
            <a:off x="2206097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36E566-41A6-4778-B339-B5DBBA18D60C}"/>
              </a:ext>
            </a:extLst>
          </p:cNvPr>
          <p:cNvSpPr/>
          <p:nvPr/>
        </p:nvSpPr>
        <p:spPr>
          <a:xfrm>
            <a:off x="4176696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C543876-0D67-4532-B3DD-87117D3D86B6}"/>
              </a:ext>
            </a:extLst>
          </p:cNvPr>
          <p:cNvSpPr/>
          <p:nvPr/>
        </p:nvSpPr>
        <p:spPr>
          <a:xfrm>
            <a:off x="6346880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0EF48CF-2C21-4173-9EDD-B1F49507918E}"/>
              </a:ext>
            </a:extLst>
          </p:cNvPr>
          <p:cNvSpPr/>
          <p:nvPr/>
        </p:nvSpPr>
        <p:spPr>
          <a:xfrm>
            <a:off x="8277637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08DBCBC-2B81-4B06-96F9-FED53B08B60C}"/>
              </a:ext>
            </a:extLst>
          </p:cNvPr>
          <p:cNvSpPr/>
          <p:nvPr/>
        </p:nvSpPr>
        <p:spPr>
          <a:xfrm>
            <a:off x="10208394" y="45720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 animBg="1"/>
      <p:bldP spid="9" grpId="0" animBg="1"/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82D22-52EE-4918-8151-6D9DA72D88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901A4A-110F-423B-9790-BE26085C06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0DEA64-03F4-4079-992B-16D54D7051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7" r="4923" b="65424"/>
          <a:stretch/>
        </p:blipFill>
        <p:spPr>
          <a:xfrm>
            <a:off x="242776" y="908598"/>
            <a:ext cx="11706447" cy="325936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515550-2AA9-410E-BA47-E2493E77E503}"/>
              </a:ext>
            </a:extLst>
          </p:cNvPr>
          <p:cNvSpPr/>
          <p:nvPr/>
        </p:nvSpPr>
        <p:spPr>
          <a:xfrm>
            <a:off x="362392" y="416796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99A1E65-847C-4E9E-B0AF-56CE8969D712}"/>
              </a:ext>
            </a:extLst>
          </p:cNvPr>
          <p:cNvSpPr/>
          <p:nvPr/>
        </p:nvSpPr>
        <p:spPr>
          <a:xfrm>
            <a:off x="2278025" y="416796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B2B6289-2CA1-4904-8E9D-0000C0A2D073}"/>
              </a:ext>
            </a:extLst>
          </p:cNvPr>
          <p:cNvSpPr/>
          <p:nvPr/>
        </p:nvSpPr>
        <p:spPr>
          <a:xfrm>
            <a:off x="4193658" y="416796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1A4F2FC-1A85-489A-8973-92D561E98563}"/>
              </a:ext>
            </a:extLst>
          </p:cNvPr>
          <p:cNvSpPr/>
          <p:nvPr/>
        </p:nvSpPr>
        <p:spPr>
          <a:xfrm>
            <a:off x="6329918" y="4167963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254BCB0-9114-4F01-AD05-4595BD413914}"/>
              </a:ext>
            </a:extLst>
          </p:cNvPr>
          <p:cNvSpPr/>
          <p:nvPr/>
        </p:nvSpPr>
        <p:spPr>
          <a:xfrm>
            <a:off x="8275866" y="4167963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D526D94-0264-4D6A-B18A-4F9C007E0E2A}"/>
              </a:ext>
            </a:extLst>
          </p:cNvPr>
          <p:cNvSpPr/>
          <p:nvPr/>
        </p:nvSpPr>
        <p:spPr>
          <a:xfrm>
            <a:off x="10281306" y="4167963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43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1" animBg="1"/>
      <p:bldP spid="6" grpId="2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5AA19-80BE-4C1A-B446-7B88F2AD7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54C51A-349D-4F90-92A8-8B251574E7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" t="48371" r="5271" b="16790"/>
          <a:stretch/>
        </p:blipFill>
        <p:spPr>
          <a:xfrm>
            <a:off x="279104" y="842971"/>
            <a:ext cx="11633791" cy="327182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53AD26C-96EC-46D1-819D-8B74F5D7611D}"/>
              </a:ext>
            </a:extLst>
          </p:cNvPr>
          <p:cNvSpPr/>
          <p:nvPr/>
        </p:nvSpPr>
        <p:spPr>
          <a:xfrm>
            <a:off x="434223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ADDA827-A97B-4EF3-93AF-B102B01BC608}"/>
              </a:ext>
            </a:extLst>
          </p:cNvPr>
          <p:cNvSpPr/>
          <p:nvPr/>
        </p:nvSpPr>
        <p:spPr>
          <a:xfrm>
            <a:off x="2333968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B49CAD-E971-4FDE-AFFC-EEB39A3CFECF}"/>
              </a:ext>
            </a:extLst>
          </p:cNvPr>
          <p:cNvSpPr/>
          <p:nvPr/>
        </p:nvSpPr>
        <p:spPr>
          <a:xfrm>
            <a:off x="4152517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25AC584-6886-4CC2-8B49-54B520A9FF27}"/>
              </a:ext>
            </a:extLst>
          </p:cNvPr>
          <p:cNvSpPr/>
          <p:nvPr/>
        </p:nvSpPr>
        <p:spPr>
          <a:xfrm>
            <a:off x="6375233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E03A205-9737-4708-93A7-03C642FD3E31}"/>
              </a:ext>
            </a:extLst>
          </p:cNvPr>
          <p:cNvSpPr/>
          <p:nvPr/>
        </p:nvSpPr>
        <p:spPr>
          <a:xfrm>
            <a:off x="8189606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3AE71AB-416E-44BC-AD5B-F3FC268A3D8C}"/>
              </a:ext>
            </a:extLst>
          </p:cNvPr>
          <p:cNvSpPr/>
          <p:nvPr/>
        </p:nvSpPr>
        <p:spPr>
          <a:xfrm>
            <a:off x="10051250" y="411480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72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 animBg="1"/>
      <p:bldP spid="8" grpId="1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96CE4-654D-4193-A17A-7F993FCC2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9DE463-7CF9-463B-8382-1AAD32111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r="5345" b="65419"/>
          <a:stretch/>
        </p:blipFill>
        <p:spPr>
          <a:xfrm>
            <a:off x="303026" y="902290"/>
            <a:ext cx="11766120" cy="3310481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D10AF3-4B9D-486B-89EB-5F8182FC6C31}"/>
              </a:ext>
            </a:extLst>
          </p:cNvPr>
          <p:cNvSpPr/>
          <p:nvPr/>
        </p:nvSpPr>
        <p:spPr>
          <a:xfrm>
            <a:off x="2268007" y="421277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2884B6B-50D8-4E70-9D6A-4AC0357B6041}"/>
              </a:ext>
            </a:extLst>
          </p:cNvPr>
          <p:cNvSpPr/>
          <p:nvPr/>
        </p:nvSpPr>
        <p:spPr>
          <a:xfrm>
            <a:off x="361726" y="421277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FB9428-2844-478F-B0EB-F6EB37B4B2D2}"/>
              </a:ext>
            </a:extLst>
          </p:cNvPr>
          <p:cNvSpPr/>
          <p:nvPr/>
        </p:nvSpPr>
        <p:spPr>
          <a:xfrm>
            <a:off x="4174289" y="421277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9C3E6C1-D05B-4353-BE15-7F371DAA921E}"/>
              </a:ext>
            </a:extLst>
          </p:cNvPr>
          <p:cNvSpPr/>
          <p:nvPr/>
        </p:nvSpPr>
        <p:spPr>
          <a:xfrm>
            <a:off x="8428196" y="4212771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5546BD2-EE18-4629-8C02-1AD73F8B6988}"/>
              </a:ext>
            </a:extLst>
          </p:cNvPr>
          <p:cNvSpPr/>
          <p:nvPr/>
        </p:nvSpPr>
        <p:spPr>
          <a:xfrm>
            <a:off x="6415722" y="4212771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A9CA74B-DD16-4E89-9397-288A8C326A8C}"/>
              </a:ext>
            </a:extLst>
          </p:cNvPr>
          <p:cNvSpPr/>
          <p:nvPr/>
        </p:nvSpPr>
        <p:spPr>
          <a:xfrm>
            <a:off x="10381178" y="4212771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8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17B64-5038-4FCA-913E-4F43173D8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B2D8117-6E78-48E3-A767-EDFEFA7AB5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5755" b="65177"/>
          <a:stretch/>
        </p:blipFill>
        <p:spPr>
          <a:xfrm>
            <a:off x="87449" y="1027905"/>
            <a:ext cx="11850235" cy="3359037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8B45A0B-9BE4-443A-892B-0940B5E979B0}"/>
              </a:ext>
            </a:extLst>
          </p:cNvPr>
          <p:cNvSpPr/>
          <p:nvPr/>
        </p:nvSpPr>
        <p:spPr>
          <a:xfrm>
            <a:off x="4078725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A175DCC-A260-400E-AD86-561FFBE01D8F}"/>
              </a:ext>
            </a:extLst>
          </p:cNvPr>
          <p:cNvSpPr/>
          <p:nvPr/>
        </p:nvSpPr>
        <p:spPr>
          <a:xfrm>
            <a:off x="235498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FAB5164-C6A2-4DB2-A7CA-27A485E12B48}"/>
              </a:ext>
            </a:extLst>
          </p:cNvPr>
          <p:cNvSpPr/>
          <p:nvPr/>
        </p:nvSpPr>
        <p:spPr>
          <a:xfrm>
            <a:off x="2159105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3C1FBEC-75CA-47F5-B8A2-5AB907A0A3D8}"/>
              </a:ext>
            </a:extLst>
          </p:cNvPr>
          <p:cNvSpPr/>
          <p:nvPr/>
        </p:nvSpPr>
        <p:spPr>
          <a:xfrm>
            <a:off x="6339778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3F74856-F256-4791-9C36-ED7F0C027266}"/>
              </a:ext>
            </a:extLst>
          </p:cNvPr>
          <p:cNvSpPr/>
          <p:nvPr/>
        </p:nvSpPr>
        <p:spPr>
          <a:xfrm>
            <a:off x="8211562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C80E776-A091-4CEC-A810-3F106BB1AD22}"/>
              </a:ext>
            </a:extLst>
          </p:cNvPr>
          <p:cNvSpPr/>
          <p:nvPr/>
        </p:nvSpPr>
        <p:spPr>
          <a:xfrm>
            <a:off x="10174725" y="4386942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59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F08E3-8EA4-4BB1-A908-6A0D2B972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59D87E-B110-47EA-AC39-B1896679AF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48455" r="5528" b="16569"/>
          <a:stretch/>
        </p:blipFill>
        <p:spPr>
          <a:xfrm>
            <a:off x="157715" y="1103516"/>
            <a:ext cx="11876569" cy="3359627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0CC0D40-021B-40EC-86FE-ABAB799CD1F3}"/>
              </a:ext>
            </a:extLst>
          </p:cNvPr>
          <p:cNvSpPr/>
          <p:nvPr/>
        </p:nvSpPr>
        <p:spPr>
          <a:xfrm>
            <a:off x="235498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C6790D5-F07D-42EA-B94A-2A94F13A4F96}"/>
              </a:ext>
            </a:extLst>
          </p:cNvPr>
          <p:cNvSpPr/>
          <p:nvPr/>
        </p:nvSpPr>
        <p:spPr>
          <a:xfrm>
            <a:off x="2206097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4127CAC-3C94-4893-9E3F-06A6B3AD0478}"/>
              </a:ext>
            </a:extLst>
          </p:cNvPr>
          <p:cNvSpPr/>
          <p:nvPr/>
        </p:nvSpPr>
        <p:spPr>
          <a:xfrm>
            <a:off x="4176696" y="442504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EDEA837-43AE-4783-8072-6CB10257F923}"/>
              </a:ext>
            </a:extLst>
          </p:cNvPr>
          <p:cNvSpPr/>
          <p:nvPr/>
        </p:nvSpPr>
        <p:spPr>
          <a:xfrm>
            <a:off x="6346880" y="4444093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243615C-96E4-4FB2-A9FF-A27BFB7C9580}"/>
              </a:ext>
            </a:extLst>
          </p:cNvPr>
          <p:cNvSpPr/>
          <p:nvPr/>
        </p:nvSpPr>
        <p:spPr>
          <a:xfrm>
            <a:off x="8317479" y="4434091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ECE9B11-E3D0-4E9A-BAEB-032F5541A5E9}"/>
              </a:ext>
            </a:extLst>
          </p:cNvPr>
          <p:cNvSpPr/>
          <p:nvPr/>
        </p:nvSpPr>
        <p:spPr>
          <a:xfrm>
            <a:off x="10237128" y="4444977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0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  <p:bldP spid="10" grpId="0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BC770-0399-42A1-AF56-81CD4CD7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FC077458-11A6-4788-80BB-D8B478AF0C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48699" r="4980" b="16701"/>
          <a:stretch/>
        </p:blipFill>
        <p:spPr>
          <a:xfrm>
            <a:off x="122676" y="1300717"/>
            <a:ext cx="11946648" cy="3336598"/>
          </a:xfr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66FB150-FC2E-44F3-9DFE-3AD0D75A582B}"/>
              </a:ext>
            </a:extLst>
          </p:cNvPr>
          <p:cNvSpPr/>
          <p:nvPr/>
        </p:nvSpPr>
        <p:spPr>
          <a:xfrm>
            <a:off x="2132394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2642DD9-B50A-4717-BF7B-E7A3F664BDE4}"/>
              </a:ext>
            </a:extLst>
          </p:cNvPr>
          <p:cNvSpPr/>
          <p:nvPr/>
        </p:nvSpPr>
        <p:spPr>
          <a:xfrm>
            <a:off x="200368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517D93-0729-4D92-8BA8-C5736CAE3A0B}"/>
              </a:ext>
            </a:extLst>
          </p:cNvPr>
          <p:cNvSpPr/>
          <p:nvPr/>
        </p:nvSpPr>
        <p:spPr>
          <a:xfrm>
            <a:off x="4151882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34CF73F-0C3D-4619-AB71-3D3BF0CEA00C}"/>
              </a:ext>
            </a:extLst>
          </p:cNvPr>
          <p:cNvSpPr/>
          <p:nvPr/>
        </p:nvSpPr>
        <p:spPr>
          <a:xfrm>
            <a:off x="6371694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CD96DB-4DB9-4E56-A9FF-F7301772BB03}"/>
              </a:ext>
            </a:extLst>
          </p:cNvPr>
          <p:cNvSpPr/>
          <p:nvPr/>
        </p:nvSpPr>
        <p:spPr>
          <a:xfrm>
            <a:off x="8228394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36A9628-FB24-4DDB-86DF-C412136E631E}"/>
              </a:ext>
            </a:extLst>
          </p:cNvPr>
          <p:cNvSpPr/>
          <p:nvPr/>
        </p:nvSpPr>
        <p:spPr>
          <a:xfrm>
            <a:off x="10148859" y="4637315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2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B2130-F8A7-44BC-B095-8C438313A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3509B17-87AB-4BE7-A619-402EECDE1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" t="-1" r="5343" b="64967"/>
          <a:stretch/>
        </p:blipFill>
        <p:spPr>
          <a:xfrm>
            <a:off x="255814" y="1071448"/>
            <a:ext cx="11680372" cy="3317551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5E777FE-D45A-433B-9CDA-E307D1B28894}"/>
              </a:ext>
            </a:extLst>
          </p:cNvPr>
          <p:cNvSpPr/>
          <p:nvPr/>
        </p:nvSpPr>
        <p:spPr>
          <a:xfrm>
            <a:off x="395922" y="4388999"/>
            <a:ext cx="1567288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0FB84D2-429E-43F6-B25A-DACC962FA055}"/>
              </a:ext>
            </a:extLst>
          </p:cNvPr>
          <p:cNvSpPr/>
          <p:nvPr/>
        </p:nvSpPr>
        <p:spPr>
          <a:xfrm>
            <a:off x="2343082" y="4388999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7373280-7EAF-4F3F-A693-35F9D13A919B}"/>
              </a:ext>
            </a:extLst>
          </p:cNvPr>
          <p:cNvSpPr/>
          <p:nvPr/>
        </p:nvSpPr>
        <p:spPr>
          <a:xfrm>
            <a:off x="4230750" y="4388999"/>
            <a:ext cx="1507796" cy="882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DAA5D51-3D1F-42F6-8D4E-1098753802A4}"/>
              </a:ext>
            </a:extLst>
          </p:cNvPr>
          <p:cNvSpPr/>
          <p:nvPr/>
        </p:nvSpPr>
        <p:spPr>
          <a:xfrm>
            <a:off x="6340726" y="4388999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E73BB7D-B133-4A03-8669-D02B4ECCA1EE}"/>
              </a:ext>
            </a:extLst>
          </p:cNvPr>
          <p:cNvSpPr/>
          <p:nvPr/>
        </p:nvSpPr>
        <p:spPr>
          <a:xfrm>
            <a:off x="8304243" y="4388999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96674BD-D259-4AF6-8038-1F340F8DBD44}"/>
              </a:ext>
            </a:extLst>
          </p:cNvPr>
          <p:cNvSpPr/>
          <p:nvPr/>
        </p:nvSpPr>
        <p:spPr>
          <a:xfrm>
            <a:off x="10127652" y="4388999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8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8D0A6-2661-4CF2-B47F-B9B0815F4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6E155F6D-3EC1-4B4E-85FE-87FAF6351C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1" r="5305" b="65384"/>
          <a:stretch/>
        </p:blipFill>
        <p:spPr>
          <a:xfrm>
            <a:off x="202017" y="997640"/>
            <a:ext cx="11621387" cy="325867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F79AF7B-9D00-47D3-A540-97F69578ED95}"/>
              </a:ext>
            </a:extLst>
          </p:cNvPr>
          <p:cNvSpPr/>
          <p:nvPr/>
        </p:nvSpPr>
        <p:spPr>
          <a:xfrm>
            <a:off x="281823" y="4256314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C25A716-EB01-427F-9E51-2BF4DAB9B30C}"/>
              </a:ext>
            </a:extLst>
          </p:cNvPr>
          <p:cNvSpPr/>
          <p:nvPr/>
        </p:nvSpPr>
        <p:spPr>
          <a:xfrm>
            <a:off x="2148596" y="4256314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AFDEC07-E6AD-45CA-A8C7-336BB7996935}"/>
              </a:ext>
            </a:extLst>
          </p:cNvPr>
          <p:cNvSpPr/>
          <p:nvPr/>
        </p:nvSpPr>
        <p:spPr>
          <a:xfrm>
            <a:off x="4015369" y="4256314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0D4B0AA-2A6A-4D16-A79D-AAC4A62ACF1F}"/>
              </a:ext>
            </a:extLst>
          </p:cNvPr>
          <p:cNvSpPr/>
          <p:nvPr/>
        </p:nvSpPr>
        <p:spPr>
          <a:xfrm>
            <a:off x="6250960" y="4260160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689FBE5-856C-4790-8D9D-A4A58C3F9CF6}"/>
              </a:ext>
            </a:extLst>
          </p:cNvPr>
          <p:cNvSpPr/>
          <p:nvPr/>
        </p:nvSpPr>
        <p:spPr>
          <a:xfrm>
            <a:off x="8117733" y="4256314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AFED228-913D-403E-96B3-DB7C9FFA1CDA}"/>
              </a:ext>
            </a:extLst>
          </p:cNvPr>
          <p:cNvSpPr/>
          <p:nvPr/>
        </p:nvSpPr>
        <p:spPr>
          <a:xfrm>
            <a:off x="9984506" y="4256314"/>
            <a:ext cx="1668426" cy="882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9" grpId="0" animBg="1"/>
      <p:bldP spid="11" grpId="0" animBg="1"/>
      <p:bldP spid="11" grpId="1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</cp:revision>
  <dcterms:created xsi:type="dcterms:W3CDTF">2024-01-04T11:38:09Z</dcterms:created>
  <dcterms:modified xsi:type="dcterms:W3CDTF">2024-01-04T14:06:45Z</dcterms:modified>
</cp:coreProperties>
</file>