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5" r:id="rId4"/>
    <p:sldId id="259" r:id="rId5"/>
    <p:sldId id="262" r:id="rId6"/>
    <p:sldId id="264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1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BB5D8-D473-4660-A9A5-1917FE67ACC1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FD9F7-68AB-4D8E-92D2-01F7D5057FF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BB5D8-D473-4660-A9A5-1917FE67ACC1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FD9F7-68AB-4D8E-92D2-01F7D5057F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BB5D8-D473-4660-A9A5-1917FE67ACC1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FD9F7-68AB-4D8E-92D2-01F7D5057F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BB5D8-D473-4660-A9A5-1917FE67ACC1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FD9F7-68AB-4D8E-92D2-01F7D5057F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BB5D8-D473-4660-A9A5-1917FE67ACC1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8F4FD9F7-68AB-4D8E-92D2-01F7D5057F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BB5D8-D473-4660-A9A5-1917FE67ACC1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FD9F7-68AB-4D8E-92D2-01F7D5057F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BB5D8-D473-4660-A9A5-1917FE67ACC1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FD9F7-68AB-4D8E-92D2-01F7D5057F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BB5D8-D473-4660-A9A5-1917FE67ACC1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FD9F7-68AB-4D8E-92D2-01F7D5057F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BB5D8-D473-4660-A9A5-1917FE67ACC1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FD9F7-68AB-4D8E-92D2-01F7D5057F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BB5D8-D473-4660-A9A5-1917FE67ACC1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FD9F7-68AB-4D8E-92D2-01F7D5057F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BB5D8-D473-4660-A9A5-1917FE67ACC1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FD9F7-68AB-4D8E-92D2-01F7D5057F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B6BB5D8-D473-4660-A9A5-1917FE67ACC1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F4FD9F7-68AB-4D8E-92D2-01F7D5057FF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123\Downloads\&#1041;&#1077;&#1090;&#1093;&#1086;&#1074;&#1077;&#1085;%20-%20&#1051;&#1091;&#1085;&#1085;&#1072;&#1103;%20&#1057;&#1086;&#1085;&#1072;&#1090;&#1072;%20(mp3ostrov.com).mp3" TargetMode="Externa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Users\123\Downloads\&#1054;&#1076;&#1080;&#1085;&#1086;&#1082;&#1080;&#1081;%20&#1087;&#1072;&#1089;&#1090;&#1091;&#1093;%20(mp3ostrov.com).mp3" TargetMode="Externa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692696"/>
            <a:ext cx="8676456" cy="2088232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Классный час</a:t>
            </a:r>
            <a:br>
              <a:rPr lang="ru-RU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«Доброта в нашей жизни»</a:t>
            </a:r>
            <a:endParaRPr lang="ru-RU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Бетховен - Лунная Соната (mp3ostrov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388424" y="260648"/>
            <a:ext cx="304800" cy="304800"/>
          </a:xfrm>
          <a:prstGeom prst="rect">
            <a:avLst/>
          </a:prstGeom>
        </p:spPr>
      </p:pic>
      <p:pic>
        <p:nvPicPr>
          <p:cNvPr id="1026" name="Picture 2" descr="C:\Users\ДоМиК\Desktop\dobrota-kartinka-serdechko-202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57356" y="2857496"/>
            <a:ext cx="5715040" cy="33617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numSld="2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Истоки доброты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5364" name="Picture 4" descr="C:\Users\123\AppData\Local\Microsoft\Windows\Temporary Internet Files\Content.IE5\F3IMS2SX\MC900382585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772816"/>
            <a:ext cx="3312368" cy="388843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572000" y="2348880"/>
            <a:ext cx="403244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Отчий дом – начало больших надежд.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ДоМиК\Desktop\slide6-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Ростки добра проявляются с детства…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6386" name="Picture 2" descr="C:\Users\123\AppData\Local\Microsoft\Windows\Temporary Internet Files\Content.IE5\3OLOKVV9\MC900089626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2204864"/>
            <a:ext cx="3888431" cy="42484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3" name="Рисунок 2" descr="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7584" y="764704"/>
            <a:ext cx="7416824" cy="5688632"/>
          </a:xfrm>
          <a:prstGeom prst="rect">
            <a:avLst/>
          </a:prstGeom>
        </p:spPr>
      </p:pic>
      <p:pic>
        <p:nvPicPr>
          <p:cNvPr id="4" name="Одинокий пастух (mp3ostrov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388424" y="26064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Добра Вам!!!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3" name="Рисунок 2" descr="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1484784"/>
            <a:ext cx="7704856" cy="46805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106</TotalTime>
  <Words>20</Words>
  <Application>Microsoft Office PowerPoint</Application>
  <PresentationFormat>Экран (4:3)</PresentationFormat>
  <Paragraphs>5</Paragraphs>
  <Slides>6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Апекс</vt:lpstr>
      <vt:lpstr>Классный час «Доброта в нашей жизни»</vt:lpstr>
      <vt:lpstr>Истоки доброты</vt:lpstr>
      <vt:lpstr>Слайд 3</vt:lpstr>
      <vt:lpstr>Ростки добра проявляются с детства…</vt:lpstr>
      <vt:lpstr>Слайд 5</vt:lpstr>
      <vt:lpstr>Добра Вам!!!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Классный час  «Добро в нашей жизни»</dc:title>
  <dc:creator>ч5уне</dc:creator>
  <cp:lastModifiedBy>ДоМиК</cp:lastModifiedBy>
  <cp:revision>12</cp:revision>
  <dcterms:created xsi:type="dcterms:W3CDTF">2012-04-20T14:09:22Z</dcterms:created>
  <dcterms:modified xsi:type="dcterms:W3CDTF">2024-01-04T11:55:53Z</dcterms:modified>
</cp:coreProperties>
</file>