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58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80" r:id="rId23"/>
    <p:sldId id="279" r:id="rId24"/>
    <p:sldId id="281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D7CA7-AFED-4B56-AE6A-BEF879112B7B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BFA2F-1F47-47A4-BDA5-E3A7FAA662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D7CA7-AFED-4B56-AE6A-BEF879112B7B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BFA2F-1F47-47A4-BDA5-E3A7FAA662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D7CA7-AFED-4B56-AE6A-BEF879112B7B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BFA2F-1F47-47A4-BDA5-E3A7FAA662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ДАЛМАТИНЦЫ (1).png"/>
          <p:cNvPicPr>
            <a:picLocks noChangeAspect="1"/>
          </p:cNvPicPr>
          <p:nvPr userDrawn="1"/>
        </p:nvPicPr>
        <p:blipFill>
          <a:blip r:embed="rId2" cstate="email">
            <a:lum/>
          </a:blip>
          <a:stretch>
            <a:fillRect/>
          </a:stretch>
        </p:blipFill>
        <p:spPr>
          <a:xfrm flipH="1">
            <a:off x="7929586" y="2571744"/>
            <a:ext cx="1106079" cy="1106079"/>
          </a:xfrm>
          <a:prstGeom prst="rect">
            <a:avLst/>
          </a:prstGeom>
        </p:spPr>
      </p:pic>
      <p:pic>
        <p:nvPicPr>
          <p:cNvPr id="8" name="Рисунок 7" descr="ДАЛМАТИНЦЫ (2).png"/>
          <p:cNvPicPr>
            <a:picLocks noChangeAspect="1"/>
          </p:cNvPicPr>
          <p:nvPr userDrawn="1"/>
        </p:nvPicPr>
        <p:blipFill>
          <a:blip r:embed="rId3" cstate="email">
            <a:lum/>
          </a:blip>
          <a:stretch>
            <a:fillRect/>
          </a:stretch>
        </p:blipFill>
        <p:spPr>
          <a:xfrm>
            <a:off x="4000496" y="0"/>
            <a:ext cx="1248955" cy="1248955"/>
          </a:xfrm>
          <a:prstGeom prst="rect">
            <a:avLst/>
          </a:prstGeom>
        </p:spPr>
      </p:pic>
      <p:pic>
        <p:nvPicPr>
          <p:cNvPr id="9" name="Рисунок 8" descr="ДАЛМАТИНЦЫ (3).png"/>
          <p:cNvPicPr>
            <a:picLocks noChangeAspect="1"/>
          </p:cNvPicPr>
          <p:nvPr userDrawn="1"/>
        </p:nvPicPr>
        <p:blipFill>
          <a:blip r:embed="rId4" cstate="email">
            <a:lum/>
          </a:blip>
          <a:stretch>
            <a:fillRect/>
          </a:stretch>
        </p:blipFill>
        <p:spPr>
          <a:xfrm>
            <a:off x="2643174" y="142852"/>
            <a:ext cx="1248956" cy="832402"/>
          </a:xfrm>
          <a:prstGeom prst="rect">
            <a:avLst/>
          </a:prstGeom>
        </p:spPr>
      </p:pic>
      <p:pic>
        <p:nvPicPr>
          <p:cNvPr id="10" name="Рисунок 9" descr="ДАЛМАТИНЦЫ (4).png"/>
          <p:cNvPicPr>
            <a:picLocks noChangeAspect="1"/>
          </p:cNvPicPr>
          <p:nvPr userDrawn="1"/>
        </p:nvPicPr>
        <p:blipFill>
          <a:blip r:embed="rId5" cstate="email">
            <a:lum/>
          </a:blip>
          <a:stretch>
            <a:fillRect/>
          </a:stretch>
        </p:blipFill>
        <p:spPr>
          <a:xfrm flipH="1">
            <a:off x="7500958" y="285728"/>
            <a:ext cx="1106079" cy="1106079"/>
          </a:xfrm>
          <a:prstGeom prst="rect">
            <a:avLst/>
          </a:prstGeom>
        </p:spPr>
      </p:pic>
      <p:pic>
        <p:nvPicPr>
          <p:cNvPr id="11" name="Рисунок 10" descr="ДАЛМАТИНЦЫ (5).png"/>
          <p:cNvPicPr>
            <a:picLocks noChangeAspect="1"/>
          </p:cNvPicPr>
          <p:nvPr userDrawn="1"/>
        </p:nvPicPr>
        <p:blipFill>
          <a:blip r:embed="rId6" cstate="email">
            <a:lum/>
          </a:blip>
          <a:stretch>
            <a:fillRect/>
          </a:stretch>
        </p:blipFill>
        <p:spPr>
          <a:xfrm flipH="1">
            <a:off x="6572264" y="5429264"/>
            <a:ext cx="1177517" cy="1177517"/>
          </a:xfrm>
          <a:prstGeom prst="rect">
            <a:avLst/>
          </a:prstGeom>
        </p:spPr>
      </p:pic>
      <p:pic>
        <p:nvPicPr>
          <p:cNvPr id="12" name="Рисунок 11" descr="ДАЛМАТИНЦЫ (6).png"/>
          <p:cNvPicPr>
            <a:picLocks noChangeAspect="1"/>
          </p:cNvPicPr>
          <p:nvPr userDrawn="1"/>
        </p:nvPicPr>
        <p:blipFill>
          <a:blip r:embed="rId7" cstate="email">
            <a:lum/>
          </a:blip>
          <a:stretch>
            <a:fillRect/>
          </a:stretch>
        </p:blipFill>
        <p:spPr>
          <a:xfrm>
            <a:off x="500034" y="285728"/>
            <a:ext cx="1143008" cy="1143008"/>
          </a:xfrm>
          <a:prstGeom prst="rect">
            <a:avLst/>
          </a:prstGeom>
        </p:spPr>
      </p:pic>
      <p:pic>
        <p:nvPicPr>
          <p:cNvPr id="13" name="Рисунок 12" descr="ДАЛМАТИНЦЫ (8).png"/>
          <p:cNvPicPr>
            <a:picLocks noChangeAspect="1"/>
          </p:cNvPicPr>
          <p:nvPr userDrawn="1"/>
        </p:nvPicPr>
        <p:blipFill>
          <a:blip r:embed="rId8" cstate="email">
            <a:lum/>
          </a:blip>
          <a:stretch>
            <a:fillRect/>
          </a:stretch>
        </p:blipFill>
        <p:spPr>
          <a:xfrm>
            <a:off x="6429388" y="0"/>
            <a:ext cx="1248955" cy="1248955"/>
          </a:xfrm>
          <a:prstGeom prst="rect">
            <a:avLst/>
          </a:prstGeom>
        </p:spPr>
      </p:pic>
      <p:pic>
        <p:nvPicPr>
          <p:cNvPr id="14" name="Рисунок 13" descr="ДАЛМАТИНЦЫ (9).png"/>
          <p:cNvPicPr>
            <a:picLocks noChangeAspect="1"/>
          </p:cNvPicPr>
          <p:nvPr userDrawn="1"/>
        </p:nvPicPr>
        <p:blipFill>
          <a:blip r:embed="rId9" cstate="email">
            <a:lum/>
          </a:blip>
          <a:stretch>
            <a:fillRect/>
          </a:stretch>
        </p:blipFill>
        <p:spPr>
          <a:xfrm>
            <a:off x="7858148" y="3857628"/>
            <a:ext cx="1106079" cy="1106079"/>
          </a:xfrm>
          <a:prstGeom prst="rect">
            <a:avLst/>
          </a:prstGeom>
        </p:spPr>
      </p:pic>
      <p:pic>
        <p:nvPicPr>
          <p:cNvPr id="15" name="Рисунок 14" descr="ДАЛМАТИНЦЫ (10).png"/>
          <p:cNvPicPr>
            <a:picLocks noChangeAspect="1"/>
          </p:cNvPicPr>
          <p:nvPr userDrawn="1"/>
        </p:nvPicPr>
        <p:blipFill>
          <a:blip r:embed="rId10" cstate="email">
            <a:lum/>
          </a:blip>
          <a:stretch>
            <a:fillRect/>
          </a:stretch>
        </p:blipFill>
        <p:spPr>
          <a:xfrm>
            <a:off x="2643174" y="5357826"/>
            <a:ext cx="1106079" cy="1106079"/>
          </a:xfrm>
          <a:prstGeom prst="rect">
            <a:avLst/>
          </a:prstGeom>
        </p:spPr>
      </p:pic>
      <p:pic>
        <p:nvPicPr>
          <p:cNvPr id="16" name="Рисунок 15" descr="ДАЛМАТИНЦЫ (11).png"/>
          <p:cNvPicPr>
            <a:picLocks noChangeAspect="1"/>
          </p:cNvPicPr>
          <p:nvPr userDrawn="1"/>
        </p:nvPicPr>
        <p:blipFill>
          <a:blip r:embed="rId11" cstate="email">
            <a:lum/>
          </a:blip>
          <a:stretch>
            <a:fillRect/>
          </a:stretch>
        </p:blipFill>
        <p:spPr>
          <a:xfrm>
            <a:off x="142844" y="1500174"/>
            <a:ext cx="1248955" cy="1248955"/>
          </a:xfrm>
          <a:prstGeom prst="rect">
            <a:avLst/>
          </a:prstGeom>
        </p:spPr>
      </p:pic>
      <p:pic>
        <p:nvPicPr>
          <p:cNvPr id="17" name="Рисунок 16" descr="ДАЛМАТИНЦЫ (12).png"/>
          <p:cNvPicPr>
            <a:picLocks noChangeAspect="1"/>
          </p:cNvPicPr>
          <p:nvPr userDrawn="1"/>
        </p:nvPicPr>
        <p:blipFill>
          <a:blip r:embed="rId12" cstate="email">
            <a:lum/>
          </a:blip>
          <a:stretch>
            <a:fillRect/>
          </a:stretch>
        </p:blipFill>
        <p:spPr>
          <a:xfrm>
            <a:off x="1357290" y="5357826"/>
            <a:ext cx="1200137" cy="1200137"/>
          </a:xfrm>
          <a:prstGeom prst="rect">
            <a:avLst/>
          </a:prstGeom>
        </p:spPr>
      </p:pic>
      <p:pic>
        <p:nvPicPr>
          <p:cNvPr id="18" name="Рисунок 17" descr="ДАЛМАТИНЦЫ (13).png"/>
          <p:cNvPicPr>
            <a:picLocks noChangeAspect="1"/>
          </p:cNvPicPr>
          <p:nvPr userDrawn="1"/>
        </p:nvPicPr>
        <p:blipFill>
          <a:blip r:embed="rId13" cstate="email">
            <a:lum/>
          </a:blip>
          <a:stretch>
            <a:fillRect/>
          </a:stretch>
        </p:blipFill>
        <p:spPr>
          <a:xfrm>
            <a:off x="142844" y="4000504"/>
            <a:ext cx="1214446" cy="1214446"/>
          </a:xfrm>
          <a:prstGeom prst="rect">
            <a:avLst/>
          </a:prstGeom>
        </p:spPr>
      </p:pic>
      <p:pic>
        <p:nvPicPr>
          <p:cNvPr id="19" name="Рисунок 18" descr="ДАЛМАТИНЦЫ (7).png"/>
          <p:cNvPicPr>
            <a:picLocks noChangeAspect="1"/>
          </p:cNvPicPr>
          <p:nvPr userDrawn="1"/>
        </p:nvPicPr>
        <p:blipFill>
          <a:blip r:embed="rId14" cstate="email">
            <a:lum/>
          </a:blip>
          <a:stretch>
            <a:fillRect/>
          </a:stretch>
        </p:blipFill>
        <p:spPr>
          <a:xfrm>
            <a:off x="4071934" y="5500702"/>
            <a:ext cx="1248955" cy="1248955"/>
          </a:xfrm>
          <a:prstGeom prst="rect">
            <a:avLst/>
          </a:prstGeom>
        </p:spPr>
      </p:pic>
      <p:pic>
        <p:nvPicPr>
          <p:cNvPr id="20" name="Рисунок 19" descr="ДАЛМАТИНЦЫ (14).png"/>
          <p:cNvPicPr>
            <a:picLocks noChangeAspect="1"/>
          </p:cNvPicPr>
          <p:nvPr userDrawn="1"/>
        </p:nvPicPr>
        <p:blipFill>
          <a:blip r:embed="rId15" cstate="email">
            <a:lum/>
          </a:blip>
          <a:stretch>
            <a:fillRect/>
          </a:stretch>
        </p:blipFill>
        <p:spPr>
          <a:xfrm>
            <a:off x="214282" y="2714620"/>
            <a:ext cx="1177517" cy="1177517"/>
          </a:xfrm>
          <a:prstGeom prst="rect">
            <a:avLst/>
          </a:prstGeom>
        </p:spPr>
      </p:pic>
      <p:pic>
        <p:nvPicPr>
          <p:cNvPr id="21" name="Рисунок 20" descr="ДАЛМАТИНЦЫ (15).png"/>
          <p:cNvPicPr>
            <a:picLocks noChangeAspect="1"/>
          </p:cNvPicPr>
          <p:nvPr userDrawn="1"/>
        </p:nvPicPr>
        <p:blipFill>
          <a:blip r:embed="rId16" cstate="email">
            <a:lum/>
          </a:blip>
          <a:stretch>
            <a:fillRect/>
          </a:stretch>
        </p:blipFill>
        <p:spPr>
          <a:xfrm>
            <a:off x="7500958" y="5000636"/>
            <a:ext cx="1350174" cy="1350174"/>
          </a:xfrm>
          <a:prstGeom prst="rect">
            <a:avLst/>
          </a:prstGeom>
        </p:spPr>
      </p:pic>
      <p:pic>
        <p:nvPicPr>
          <p:cNvPr id="22" name="Рисунок 21" descr="ДАЛМАТИНЦЫ (16).png"/>
          <p:cNvPicPr>
            <a:picLocks noChangeAspect="1"/>
          </p:cNvPicPr>
          <p:nvPr userDrawn="1"/>
        </p:nvPicPr>
        <p:blipFill>
          <a:blip r:embed="rId17" cstate="email">
            <a:lum/>
          </a:blip>
          <a:stretch>
            <a:fillRect/>
          </a:stretch>
        </p:blipFill>
        <p:spPr>
          <a:xfrm>
            <a:off x="571472" y="5072074"/>
            <a:ext cx="1300108" cy="1300108"/>
          </a:xfrm>
          <a:prstGeom prst="rect">
            <a:avLst/>
          </a:prstGeom>
        </p:spPr>
      </p:pic>
      <p:pic>
        <p:nvPicPr>
          <p:cNvPr id="23" name="Рисунок 22" descr="ДАЛМАТИНЦЫ (17).png"/>
          <p:cNvPicPr>
            <a:picLocks noChangeAspect="1"/>
          </p:cNvPicPr>
          <p:nvPr userDrawn="1"/>
        </p:nvPicPr>
        <p:blipFill>
          <a:blip r:embed="rId18" cstate="email">
            <a:lum/>
          </a:blip>
          <a:stretch>
            <a:fillRect/>
          </a:stretch>
        </p:blipFill>
        <p:spPr>
          <a:xfrm>
            <a:off x="5357818" y="5357826"/>
            <a:ext cx="1177517" cy="1177517"/>
          </a:xfrm>
          <a:prstGeom prst="rect">
            <a:avLst/>
          </a:prstGeom>
        </p:spPr>
      </p:pic>
      <p:pic>
        <p:nvPicPr>
          <p:cNvPr id="24" name="Рисунок 23" descr="ДАЛМАТИНЦЫ (6).png"/>
          <p:cNvPicPr>
            <a:picLocks noChangeAspect="1"/>
          </p:cNvPicPr>
          <p:nvPr userDrawn="1"/>
        </p:nvPicPr>
        <p:blipFill>
          <a:blip r:embed="rId19" cstate="email">
            <a:lum/>
          </a:blip>
          <a:stretch>
            <a:fillRect/>
          </a:stretch>
        </p:blipFill>
        <p:spPr>
          <a:xfrm flipH="1">
            <a:off x="7929586" y="1428736"/>
            <a:ext cx="1000132" cy="1000132"/>
          </a:xfrm>
          <a:prstGeom prst="rect">
            <a:avLst/>
          </a:prstGeom>
        </p:spPr>
      </p:pic>
      <p:pic>
        <p:nvPicPr>
          <p:cNvPr id="25" name="Рисунок 24" descr="ДАЛМАТИНЦЫ (3).png"/>
          <p:cNvPicPr>
            <a:picLocks noChangeAspect="1"/>
          </p:cNvPicPr>
          <p:nvPr userDrawn="1"/>
        </p:nvPicPr>
        <p:blipFill>
          <a:blip r:embed="rId4" cstate="email">
            <a:lum/>
          </a:blip>
          <a:stretch>
            <a:fillRect/>
          </a:stretch>
        </p:blipFill>
        <p:spPr>
          <a:xfrm flipH="1">
            <a:off x="5357818" y="214290"/>
            <a:ext cx="1248956" cy="832402"/>
          </a:xfrm>
          <a:prstGeom prst="rect">
            <a:avLst/>
          </a:prstGeom>
        </p:spPr>
      </p:pic>
      <p:pic>
        <p:nvPicPr>
          <p:cNvPr id="26" name="Рисунок 25" descr="ДАЛМАТИНЦЫ (8).png"/>
          <p:cNvPicPr>
            <a:picLocks noChangeAspect="1"/>
          </p:cNvPicPr>
          <p:nvPr userDrawn="1"/>
        </p:nvPicPr>
        <p:blipFill>
          <a:blip r:embed="rId8" cstate="email">
            <a:lum/>
          </a:blip>
          <a:stretch>
            <a:fillRect/>
          </a:stretch>
        </p:blipFill>
        <p:spPr>
          <a:xfrm flipH="1">
            <a:off x="1571604" y="0"/>
            <a:ext cx="1248955" cy="124895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D7CA7-AFED-4B56-AE6A-BEF879112B7B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BFA2F-1F47-47A4-BDA5-E3A7FAA662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D7CA7-AFED-4B56-AE6A-BEF879112B7B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BFA2F-1F47-47A4-BDA5-E3A7FAA662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D7CA7-AFED-4B56-AE6A-BEF879112B7B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BFA2F-1F47-47A4-BDA5-E3A7FAA662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D7CA7-AFED-4B56-AE6A-BEF879112B7B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BFA2F-1F47-47A4-BDA5-E3A7FAA662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D7CA7-AFED-4B56-AE6A-BEF879112B7B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BFA2F-1F47-47A4-BDA5-E3A7FAA662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D7CA7-AFED-4B56-AE6A-BEF879112B7B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BFA2F-1F47-47A4-BDA5-E3A7FAA662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D7CA7-AFED-4B56-AE6A-BEF879112B7B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BFA2F-1F47-47A4-BDA5-E3A7FAA662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 userDrawn="1"/>
        </p:nvSpPr>
        <p:spPr>
          <a:xfrm>
            <a:off x="214282" y="214290"/>
            <a:ext cx="8715436" cy="6429420"/>
          </a:xfrm>
          <a:prstGeom prst="roundRect">
            <a:avLst/>
          </a:prstGeom>
          <a:blipFill>
            <a:blip r:embed="rId13" cstate="print"/>
            <a:stretch>
              <a:fillRect/>
            </a:stretch>
          </a:blip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8D7CA7-AFED-4B56-AE6A-BEF879112B7B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1BFA2F-1F47-47A4-BDA5-E3A7FAA662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кругленный прямоугольник 8"/>
          <p:cNvSpPr/>
          <p:nvPr userDrawn="1"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tx2">
              <a:lumMod val="60000"/>
              <a:lumOff val="40000"/>
              <a:alpha val="70000"/>
            </a:schemeClr>
          </a:solidFill>
          <a:ln>
            <a:solidFill>
              <a:schemeClr val="bg1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Rectangle 1"/>
          <p:cNvSpPr>
            <a:spLocks noChangeArrowheads="1"/>
          </p:cNvSpPr>
          <p:nvPr userDrawn="1"/>
        </p:nvSpPr>
        <p:spPr bwMode="auto">
          <a:xfrm>
            <a:off x="3786182" y="6429396"/>
            <a:ext cx="139333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© Фокина Лидия Петровна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428728" y="1357298"/>
            <a:ext cx="6429420" cy="3929090"/>
          </a:xfrm>
          <a:prstGeom prst="roundRect">
            <a:avLst/>
          </a:prstGeom>
          <a:solidFill>
            <a:schemeClr val="bg1">
              <a:alpha val="70000"/>
            </a:scheme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1928802"/>
            <a:ext cx="642942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Тренажёр</a:t>
            </a:r>
          </a:p>
          <a:p>
            <a:pPr algn="ctr"/>
            <a:r>
              <a:rPr lang="ru-RU" sz="40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«Сложение и вычитание </a:t>
            </a:r>
          </a:p>
          <a:p>
            <a:pPr algn="ctr"/>
            <a:r>
              <a:rPr lang="ru-RU" sz="40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пределах 20»</a:t>
            </a:r>
          </a:p>
          <a:p>
            <a:pPr algn="ctr"/>
            <a:endParaRPr lang="ru-RU" sz="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sz="1600" i="1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785918" y="4572008"/>
            <a:ext cx="714380" cy="642942"/>
            <a:chOff x="1428728" y="4071942"/>
            <a:chExt cx="714380" cy="642942"/>
          </a:xfrm>
        </p:grpSpPr>
        <p:sp>
          <p:nvSpPr>
            <p:cNvPr id="2" name="24-конечная звезда 1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" name="TextBox 2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17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1357290" y="3929066"/>
            <a:ext cx="714380" cy="642942"/>
            <a:chOff x="1428728" y="4071942"/>
            <a:chExt cx="714380" cy="642942"/>
          </a:xfrm>
        </p:grpSpPr>
        <p:sp>
          <p:nvSpPr>
            <p:cNvPr id="6" name="24-конечная звезда 5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18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1285852" y="3143248"/>
            <a:ext cx="714380" cy="642942"/>
            <a:chOff x="1428728" y="4071942"/>
            <a:chExt cx="714380" cy="642942"/>
          </a:xfrm>
        </p:grpSpPr>
        <p:sp>
          <p:nvSpPr>
            <p:cNvPr id="9" name="24-конечная звезда 8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19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7072330" y="2428868"/>
            <a:ext cx="714380" cy="642942"/>
            <a:chOff x="1428728" y="4071942"/>
            <a:chExt cx="714380" cy="642942"/>
          </a:xfrm>
        </p:grpSpPr>
        <p:sp>
          <p:nvSpPr>
            <p:cNvPr id="12" name="24-конечная звезда 11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8</a:t>
              </a: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6929454" y="1643050"/>
            <a:ext cx="714380" cy="642942"/>
            <a:chOff x="1428728" y="4071942"/>
            <a:chExt cx="714380" cy="642942"/>
          </a:xfrm>
        </p:grpSpPr>
        <p:sp>
          <p:nvSpPr>
            <p:cNvPr id="15" name="24-конечная звезда 14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7</a:t>
              </a: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5357818" y="1214422"/>
            <a:ext cx="714380" cy="642942"/>
            <a:chOff x="1428728" y="4071942"/>
            <a:chExt cx="714380" cy="642942"/>
          </a:xfrm>
        </p:grpSpPr>
        <p:sp>
          <p:nvSpPr>
            <p:cNvPr id="18" name="24-конечная звезда 17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4572000" y="1214422"/>
            <a:ext cx="714380" cy="642942"/>
            <a:chOff x="1428728" y="4071942"/>
            <a:chExt cx="714380" cy="642942"/>
          </a:xfrm>
        </p:grpSpPr>
        <p:sp>
          <p:nvSpPr>
            <p:cNvPr id="21" name="24-конечная звезда 20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TextBox 21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3786182" y="1214422"/>
            <a:ext cx="714380" cy="642942"/>
            <a:chOff x="1428728" y="4071942"/>
            <a:chExt cx="714380" cy="642942"/>
          </a:xfrm>
        </p:grpSpPr>
        <p:sp>
          <p:nvSpPr>
            <p:cNvPr id="24" name="24-конечная звезда 23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TextBox 24">
              <a:hlinkClick r:id="" action="ppaction://hlinkshowjump?jump=nextslide">
                <a:snd r:embed="rId3" name="chimes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2214546" y="1214422"/>
            <a:ext cx="714380" cy="642942"/>
            <a:chOff x="1428728" y="4071942"/>
            <a:chExt cx="714380" cy="642942"/>
          </a:xfrm>
        </p:grpSpPr>
        <p:sp>
          <p:nvSpPr>
            <p:cNvPr id="27" name="24-конечная звезда 26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TextBox 27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6215074" y="1214422"/>
            <a:ext cx="714380" cy="642942"/>
            <a:chOff x="1428728" y="4071942"/>
            <a:chExt cx="714380" cy="642942"/>
          </a:xfrm>
        </p:grpSpPr>
        <p:sp>
          <p:nvSpPr>
            <p:cNvPr id="30" name="24-конечная звезда 29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TextBox 30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7143768" y="3214686"/>
            <a:ext cx="714380" cy="642942"/>
            <a:chOff x="1428728" y="4071942"/>
            <a:chExt cx="714380" cy="642942"/>
          </a:xfrm>
        </p:grpSpPr>
        <p:sp>
          <p:nvSpPr>
            <p:cNvPr id="33" name="24-конечная звезда 32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TextBox 33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9</a:t>
              </a:r>
            </a:p>
          </p:txBody>
        </p:sp>
      </p:grpSp>
      <p:grpSp>
        <p:nvGrpSpPr>
          <p:cNvPr id="35" name="Группа 34"/>
          <p:cNvGrpSpPr/>
          <p:nvPr/>
        </p:nvGrpSpPr>
        <p:grpSpPr>
          <a:xfrm>
            <a:off x="7072330" y="4000504"/>
            <a:ext cx="714380" cy="642942"/>
            <a:chOff x="1428728" y="4071942"/>
            <a:chExt cx="714380" cy="642942"/>
          </a:xfrm>
        </p:grpSpPr>
        <p:sp>
          <p:nvSpPr>
            <p:cNvPr id="36" name="24-конечная звезда 35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TextBox 36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8" name="Группа 37"/>
          <p:cNvGrpSpPr/>
          <p:nvPr/>
        </p:nvGrpSpPr>
        <p:grpSpPr>
          <a:xfrm>
            <a:off x="3000364" y="1214422"/>
            <a:ext cx="714380" cy="642942"/>
            <a:chOff x="1428728" y="4071942"/>
            <a:chExt cx="714380" cy="642942"/>
          </a:xfrm>
        </p:grpSpPr>
        <p:sp>
          <p:nvSpPr>
            <p:cNvPr id="39" name="24-конечная звезда 38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TextBox 39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1" name="Группа 40"/>
          <p:cNvGrpSpPr/>
          <p:nvPr/>
        </p:nvGrpSpPr>
        <p:grpSpPr>
          <a:xfrm>
            <a:off x="6572264" y="4643446"/>
            <a:ext cx="714380" cy="642942"/>
            <a:chOff x="1428728" y="4071942"/>
            <a:chExt cx="714380" cy="642942"/>
          </a:xfrm>
        </p:grpSpPr>
        <p:sp>
          <p:nvSpPr>
            <p:cNvPr id="42" name="24-конечная звезда 41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TextBox 42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11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4" name="Группа 43"/>
          <p:cNvGrpSpPr/>
          <p:nvPr/>
        </p:nvGrpSpPr>
        <p:grpSpPr>
          <a:xfrm>
            <a:off x="5786446" y="4714884"/>
            <a:ext cx="714380" cy="642942"/>
            <a:chOff x="1428728" y="4071942"/>
            <a:chExt cx="714380" cy="642942"/>
          </a:xfrm>
        </p:grpSpPr>
        <p:sp>
          <p:nvSpPr>
            <p:cNvPr id="45" name="24-конечная звезда 44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TextBox 45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5000628" y="4714884"/>
            <a:ext cx="714380" cy="642942"/>
            <a:chOff x="1428728" y="4071942"/>
            <a:chExt cx="714380" cy="642942"/>
          </a:xfrm>
        </p:grpSpPr>
        <p:sp>
          <p:nvSpPr>
            <p:cNvPr id="48" name="24-конечная звезда 47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" name="TextBox 48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13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0" name="Группа 49"/>
          <p:cNvGrpSpPr/>
          <p:nvPr/>
        </p:nvGrpSpPr>
        <p:grpSpPr>
          <a:xfrm>
            <a:off x="4214810" y="4714884"/>
            <a:ext cx="714380" cy="642942"/>
            <a:chOff x="1428728" y="4071942"/>
            <a:chExt cx="714380" cy="642942"/>
          </a:xfrm>
        </p:grpSpPr>
        <p:sp>
          <p:nvSpPr>
            <p:cNvPr id="51" name="24-конечная звезда 50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" name="TextBox 51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14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3" name="Группа 52"/>
          <p:cNvGrpSpPr/>
          <p:nvPr/>
        </p:nvGrpSpPr>
        <p:grpSpPr>
          <a:xfrm>
            <a:off x="2571736" y="4643446"/>
            <a:ext cx="714380" cy="642942"/>
            <a:chOff x="1428728" y="4071942"/>
            <a:chExt cx="714380" cy="642942"/>
          </a:xfrm>
        </p:grpSpPr>
        <p:sp>
          <p:nvSpPr>
            <p:cNvPr id="54" name="24-конечная звезда 53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TextBox 54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6" name="Группа 55"/>
          <p:cNvGrpSpPr/>
          <p:nvPr/>
        </p:nvGrpSpPr>
        <p:grpSpPr>
          <a:xfrm>
            <a:off x="3357554" y="4714884"/>
            <a:ext cx="714380" cy="642942"/>
            <a:chOff x="1428728" y="4071942"/>
            <a:chExt cx="714380" cy="642942"/>
          </a:xfrm>
        </p:grpSpPr>
        <p:sp>
          <p:nvSpPr>
            <p:cNvPr id="57" name="24-конечная звезда 56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" name="TextBox 57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15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9" name="Группа 58"/>
          <p:cNvGrpSpPr/>
          <p:nvPr/>
        </p:nvGrpSpPr>
        <p:grpSpPr>
          <a:xfrm>
            <a:off x="1357290" y="2357430"/>
            <a:ext cx="714380" cy="642942"/>
            <a:chOff x="1428728" y="4071942"/>
            <a:chExt cx="714380" cy="642942"/>
          </a:xfrm>
        </p:grpSpPr>
        <p:sp>
          <p:nvSpPr>
            <p:cNvPr id="60" name="24-конечная звезда 59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TextBox 60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20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2" name="Скругленный прямоугольник 61"/>
          <p:cNvSpPr/>
          <p:nvPr/>
        </p:nvSpPr>
        <p:spPr>
          <a:xfrm>
            <a:off x="2250265" y="2143116"/>
            <a:ext cx="4643470" cy="2286016"/>
          </a:xfrm>
          <a:prstGeom prst="roundRect">
            <a:avLst/>
          </a:prstGeom>
          <a:solidFill>
            <a:schemeClr val="bg1">
              <a:alpha val="70000"/>
            </a:scheme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11 - 8</a:t>
            </a:r>
            <a:endParaRPr lang="ru-RU" sz="96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3" name="Группа 63"/>
          <p:cNvGrpSpPr/>
          <p:nvPr/>
        </p:nvGrpSpPr>
        <p:grpSpPr>
          <a:xfrm>
            <a:off x="1500166" y="1571612"/>
            <a:ext cx="714380" cy="642942"/>
            <a:chOff x="1428728" y="4071942"/>
            <a:chExt cx="714380" cy="642942"/>
          </a:xfrm>
        </p:grpSpPr>
        <p:sp>
          <p:nvSpPr>
            <p:cNvPr id="65" name="24-конечная звезда 64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" name="TextBox 65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785918" y="4572008"/>
            <a:ext cx="714380" cy="642942"/>
            <a:chOff x="1428728" y="4071942"/>
            <a:chExt cx="714380" cy="642942"/>
          </a:xfrm>
        </p:grpSpPr>
        <p:sp>
          <p:nvSpPr>
            <p:cNvPr id="2" name="24-конечная звезда 1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" name="TextBox 2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17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1357290" y="3929066"/>
            <a:ext cx="714380" cy="642942"/>
            <a:chOff x="1428728" y="4071942"/>
            <a:chExt cx="714380" cy="642942"/>
          </a:xfrm>
        </p:grpSpPr>
        <p:sp>
          <p:nvSpPr>
            <p:cNvPr id="6" name="24-конечная звезда 5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18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1285852" y="3143248"/>
            <a:ext cx="714380" cy="642942"/>
            <a:chOff x="1428728" y="4071942"/>
            <a:chExt cx="714380" cy="642942"/>
          </a:xfrm>
        </p:grpSpPr>
        <p:sp>
          <p:nvSpPr>
            <p:cNvPr id="9" name="24-конечная звезда 8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19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7072330" y="2428868"/>
            <a:ext cx="714380" cy="642942"/>
            <a:chOff x="1428728" y="4071942"/>
            <a:chExt cx="714380" cy="642942"/>
          </a:xfrm>
        </p:grpSpPr>
        <p:sp>
          <p:nvSpPr>
            <p:cNvPr id="12" name="24-конечная звезда 11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>
              <a:hlinkClick r:id="" action="ppaction://hlinkshowjump?jump=nextslide">
                <a:snd r:embed="rId3" name="chimes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8</a:t>
              </a: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6929454" y="1643050"/>
            <a:ext cx="714380" cy="642942"/>
            <a:chOff x="1428728" y="4071942"/>
            <a:chExt cx="714380" cy="642942"/>
          </a:xfrm>
        </p:grpSpPr>
        <p:sp>
          <p:nvSpPr>
            <p:cNvPr id="15" name="24-конечная звезда 14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7</a:t>
              </a: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5357818" y="1214422"/>
            <a:ext cx="714380" cy="642942"/>
            <a:chOff x="1428728" y="4071942"/>
            <a:chExt cx="714380" cy="642942"/>
          </a:xfrm>
        </p:grpSpPr>
        <p:sp>
          <p:nvSpPr>
            <p:cNvPr id="18" name="24-конечная звезда 17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4572000" y="1214422"/>
            <a:ext cx="714380" cy="642942"/>
            <a:chOff x="1428728" y="4071942"/>
            <a:chExt cx="714380" cy="642942"/>
          </a:xfrm>
        </p:grpSpPr>
        <p:sp>
          <p:nvSpPr>
            <p:cNvPr id="21" name="24-конечная звезда 20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TextBox 21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3786182" y="1214422"/>
            <a:ext cx="714380" cy="642942"/>
            <a:chOff x="1428728" y="4071942"/>
            <a:chExt cx="714380" cy="642942"/>
          </a:xfrm>
        </p:grpSpPr>
        <p:sp>
          <p:nvSpPr>
            <p:cNvPr id="24" name="24-конечная звезда 23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TextBox 24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2214546" y="1214422"/>
            <a:ext cx="714380" cy="642942"/>
            <a:chOff x="1428728" y="4071942"/>
            <a:chExt cx="714380" cy="642942"/>
          </a:xfrm>
        </p:grpSpPr>
        <p:sp>
          <p:nvSpPr>
            <p:cNvPr id="27" name="24-конечная звезда 26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TextBox 27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6215074" y="1214422"/>
            <a:ext cx="714380" cy="642942"/>
            <a:chOff x="1428728" y="4071942"/>
            <a:chExt cx="714380" cy="642942"/>
          </a:xfrm>
        </p:grpSpPr>
        <p:sp>
          <p:nvSpPr>
            <p:cNvPr id="30" name="24-конечная звезда 29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TextBox 30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7143768" y="3214686"/>
            <a:ext cx="714380" cy="642942"/>
            <a:chOff x="1428728" y="4071942"/>
            <a:chExt cx="714380" cy="642942"/>
          </a:xfrm>
        </p:grpSpPr>
        <p:sp>
          <p:nvSpPr>
            <p:cNvPr id="33" name="24-конечная звезда 32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TextBox 33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9</a:t>
              </a:r>
            </a:p>
          </p:txBody>
        </p:sp>
      </p:grpSp>
      <p:grpSp>
        <p:nvGrpSpPr>
          <p:cNvPr id="35" name="Группа 34"/>
          <p:cNvGrpSpPr/>
          <p:nvPr/>
        </p:nvGrpSpPr>
        <p:grpSpPr>
          <a:xfrm>
            <a:off x="7072330" y="4000504"/>
            <a:ext cx="714380" cy="642942"/>
            <a:chOff x="1428728" y="4071942"/>
            <a:chExt cx="714380" cy="642942"/>
          </a:xfrm>
        </p:grpSpPr>
        <p:sp>
          <p:nvSpPr>
            <p:cNvPr id="36" name="24-конечная звезда 35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TextBox 36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8" name="Группа 37"/>
          <p:cNvGrpSpPr/>
          <p:nvPr/>
        </p:nvGrpSpPr>
        <p:grpSpPr>
          <a:xfrm>
            <a:off x="3000364" y="1214422"/>
            <a:ext cx="714380" cy="642942"/>
            <a:chOff x="1428728" y="4071942"/>
            <a:chExt cx="714380" cy="642942"/>
          </a:xfrm>
        </p:grpSpPr>
        <p:sp>
          <p:nvSpPr>
            <p:cNvPr id="39" name="24-конечная звезда 38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TextBox 39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1" name="Группа 40"/>
          <p:cNvGrpSpPr/>
          <p:nvPr/>
        </p:nvGrpSpPr>
        <p:grpSpPr>
          <a:xfrm>
            <a:off x="6572264" y="4643446"/>
            <a:ext cx="714380" cy="642942"/>
            <a:chOff x="1428728" y="4071942"/>
            <a:chExt cx="714380" cy="642942"/>
          </a:xfrm>
        </p:grpSpPr>
        <p:sp>
          <p:nvSpPr>
            <p:cNvPr id="42" name="24-конечная звезда 41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TextBox 42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11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4" name="Группа 43"/>
          <p:cNvGrpSpPr/>
          <p:nvPr/>
        </p:nvGrpSpPr>
        <p:grpSpPr>
          <a:xfrm>
            <a:off x="5786446" y="4714884"/>
            <a:ext cx="714380" cy="642942"/>
            <a:chOff x="1428728" y="4071942"/>
            <a:chExt cx="714380" cy="642942"/>
          </a:xfrm>
        </p:grpSpPr>
        <p:sp>
          <p:nvSpPr>
            <p:cNvPr id="45" name="24-конечная звезда 44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TextBox 45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5000628" y="4714884"/>
            <a:ext cx="714380" cy="642942"/>
            <a:chOff x="1428728" y="4071942"/>
            <a:chExt cx="714380" cy="642942"/>
          </a:xfrm>
        </p:grpSpPr>
        <p:sp>
          <p:nvSpPr>
            <p:cNvPr id="48" name="24-конечная звезда 47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" name="TextBox 48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13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0" name="Группа 49"/>
          <p:cNvGrpSpPr/>
          <p:nvPr/>
        </p:nvGrpSpPr>
        <p:grpSpPr>
          <a:xfrm>
            <a:off x="4214810" y="4714884"/>
            <a:ext cx="714380" cy="642942"/>
            <a:chOff x="1428728" y="4071942"/>
            <a:chExt cx="714380" cy="642942"/>
          </a:xfrm>
        </p:grpSpPr>
        <p:sp>
          <p:nvSpPr>
            <p:cNvPr id="51" name="24-конечная звезда 50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" name="TextBox 51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14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3" name="Группа 52"/>
          <p:cNvGrpSpPr/>
          <p:nvPr/>
        </p:nvGrpSpPr>
        <p:grpSpPr>
          <a:xfrm>
            <a:off x="2571736" y="4643446"/>
            <a:ext cx="714380" cy="642942"/>
            <a:chOff x="1428728" y="4071942"/>
            <a:chExt cx="714380" cy="642942"/>
          </a:xfrm>
        </p:grpSpPr>
        <p:sp>
          <p:nvSpPr>
            <p:cNvPr id="54" name="24-конечная звезда 53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TextBox 54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6" name="Группа 55"/>
          <p:cNvGrpSpPr/>
          <p:nvPr/>
        </p:nvGrpSpPr>
        <p:grpSpPr>
          <a:xfrm>
            <a:off x="3357554" y="4714884"/>
            <a:ext cx="714380" cy="642942"/>
            <a:chOff x="1428728" y="4071942"/>
            <a:chExt cx="714380" cy="642942"/>
          </a:xfrm>
        </p:grpSpPr>
        <p:sp>
          <p:nvSpPr>
            <p:cNvPr id="57" name="24-конечная звезда 56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" name="TextBox 57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15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9" name="Группа 58"/>
          <p:cNvGrpSpPr/>
          <p:nvPr/>
        </p:nvGrpSpPr>
        <p:grpSpPr>
          <a:xfrm>
            <a:off x="1357290" y="2357430"/>
            <a:ext cx="714380" cy="642942"/>
            <a:chOff x="1428728" y="4071942"/>
            <a:chExt cx="714380" cy="642942"/>
          </a:xfrm>
        </p:grpSpPr>
        <p:sp>
          <p:nvSpPr>
            <p:cNvPr id="60" name="24-конечная звезда 59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TextBox 60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20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2" name="Скругленный прямоугольник 61"/>
          <p:cNvSpPr/>
          <p:nvPr/>
        </p:nvSpPr>
        <p:spPr>
          <a:xfrm>
            <a:off x="2250265" y="2143116"/>
            <a:ext cx="4643470" cy="2286016"/>
          </a:xfrm>
          <a:prstGeom prst="roundRect">
            <a:avLst/>
          </a:prstGeom>
          <a:solidFill>
            <a:schemeClr val="bg1">
              <a:alpha val="70000"/>
            </a:scheme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12 - 4</a:t>
            </a:r>
            <a:endParaRPr lang="ru-RU" sz="96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3" name="Группа 63"/>
          <p:cNvGrpSpPr/>
          <p:nvPr/>
        </p:nvGrpSpPr>
        <p:grpSpPr>
          <a:xfrm>
            <a:off x="1500166" y="1571612"/>
            <a:ext cx="714380" cy="642942"/>
            <a:chOff x="1428728" y="4071942"/>
            <a:chExt cx="714380" cy="642942"/>
          </a:xfrm>
        </p:grpSpPr>
        <p:sp>
          <p:nvSpPr>
            <p:cNvPr id="65" name="24-конечная звезда 64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" name="TextBox 65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785918" y="4572008"/>
            <a:ext cx="714380" cy="642942"/>
            <a:chOff x="1428728" y="4071942"/>
            <a:chExt cx="714380" cy="642942"/>
          </a:xfrm>
        </p:grpSpPr>
        <p:sp>
          <p:nvSpPr>
            <p:cNvPr id="2" name="24-конечная звезда 1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" name="TextBox 2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17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1357290" y="3929066"/>
            <a:ext cx="714380" cy="642942"/>
            <a:chOff x="1428728" y="4071942"/>
            <a:chExt cx="714380" cy="642942"/>
          </a:xfrm>
        </p:grpSpPr>
        <p:sp>
          <p:nvSpPr>
            <p:cNvPr id="6" name="24-конечная звезда 5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18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1285852" y="3143248"/>
            <a:ext cx="714380" cy="642942"/>
            <a:chOff x="1428728" y="4071942"/>
            <a:chExt cx="714380" cy="642942"/>
          </a:xfrm>
        </p:grpSpPr>
        <p:sp>
          <p:nvSpPr>
            <p:cNvPr id="9" name="24-конечная звезда 8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19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7072330" y="2428868"/>
            <a:ext cx="714380" cy="642942"/>
            <a:chOff x="1428728" y="4071942"/>
            <a:chExt cx="714380" cy="642942"/>
          </a:xfrm>
        </p:grpSpPr>
        <p:sp>
          <p:nvSpPr>
            <p:cNvPr id="12" name="24-конечная звезда 11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8</a:t>
              </a: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6929454" y="1643050"/>
            <a:ext cx="714380" cy="642942"/>
            <a:chOff x="1428728" y="4071942"/>
            <a:chExt cx="714380" cy="642942"/>
          </a:xfrm>
        </p:grpSpPr>
        <p:sp>
          <p:nvSpPr>
            <p:cNvPr id="15" name="24-конечная звезда 14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7</a:t>
              </a: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5357818" y="1214422"/>
            <a:ext cx="714380" cy="642942"/>
            <a:chOff x="1428728" y="4071942"/>
            <a:chExt cx="714380" cy="642942"/>
          </a:xfrm>
        </p:grpSpPr>
        <p:sp>
          <p:nvSpPr>
            <p:cNvPr id="18" name="24-конечная звезда 17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4572000" y="1214422"/>
            <a:ext cx="714380" cy="642942"/>
            <a:chOff x="1428728" y="4071942"/>
            <a:chExt cx="714380" cy="642942"/>
          </a:xfrm>
        </p:grpSpPr>
        <p:sp>
          <p:nvSpPr>
            <p:cNvPr id="21" name="24-конечная звезда 20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TextBox 21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3786182" y="1214422"/>
            <a:ext cx="714380" cy="642942"/>
            <a:chOff x="1428728" y="4071942"/>
            <a:chExt cx="714380" cy="642942"/>
          </a:xfrm>
        </p:grpSpPr>
        <p:sp>
          <p:nvSpPr>
            <p:cNvPr id="24" name="24-конечная звезда 23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TextBox 24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2214546" y="1214422"/>
            <a:ext cx="714380" cy="642942"/>
            <a:chOff x="1428728" y="4071942"/>
            <a:chExt cx="714380" cy="642942"/>
          </a:xfrm>
        </p:grpSpPr>
        <p:sp>
          <p:nvSpPr>
            <p:cNvPr id="27" name="24-конечная звезда 26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TextBox 27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6215074" y="1214422"/>
            <a:ext cx="714380" cy="642942"/>
            <a:chOff x="1428728" y="4071942"/>
            <a:chExt cx="714380" cy="642942"/>
          </a:xfrm>
        </p:grpSpPr>
        <p:sp>
          <p:nvSpPr>
            <p:cNvPr id="30" name="24-конечная звезда 29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TextBox 30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7143768" y="3214686"/>
            <a:ext cx="714380" cy="642942"/>
            <a:chOff x="1428728" y="4071942"/>
            <a:chExt cx="714380" cy="642942"/>
          </a:xfrm>
        </p:grpSpPr>
        <p:sp>
          <p:nvSpPr>
            <p:cNvPr id="33" name="24-конечная звезда 32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TextBox 33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9</a:t>
              </a:r>
            </a:p>
          </p:txBody>
        </p:sp>
      </p:grpSp>
      <p:grpSp>
        <p:nvGrpSpPr>
          <p:cNvPr id="35" name="Группа 34"/>
          <p:cNvGrpSpPr/>
          <p:nvPr/>
        </p:nvGrpSpPr>
        <p:grpSpPr>
          <a:xfrm>
            <a:off x="7072330" y="4000504"/>
            <a:ext cx="714380" cy="642942"/>
            <a:chOff x="1428728" y="4071942"/>
            <a:chExt cx="714380" cy="642942"/>
          </a:xfrm>
        </p:grpSpPr>
        <p:sp>
          <p:nvSpPr>
            <p:cNvPr id="36" name="24-конечная звезда 35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TextBox 36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8" name="Группа 37"/>
          <p:cNvGrpSpPr/>
          <p:nvPr/>
        </p:nvGrpSpPr>
        <p:grpSpPr>
          <a:xfrm>
            <a:off x="3000364" y="1214422"/>
            <a:ext cx="714380" cy="642942"/>
            <a:chOff x="1428728" y="4071942"/>
            <a:chExt cx="714380" cy="642942"/>
          </a:xfrm>
        </p:grpSpPr>
        <p:sp>
          <p:nvSpPr>
            <p:cNvPr id="39" name="24-конечная звезда 38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TextBox 39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1" name="Группа 40"/>
          <p:cNvGrpSpPr/>
          <p:nvPr/>
        </p:nvGrpSpPr>
        <p:grpSpPr>
          <a:xfrm>
            <a:off x="6572264" y="4643446"/>
            <a:ext cx="714380" cy="642942"/>
            <a:chOff x="1428728" y="4071942"/>
            <a:chExt cx="714380" cy="642942"/>
          </a:xfrm>
        </p:grpSpPr>
        <p:sp>
          <p:nvSpPr>
            <p:cNvPr id="42" name="24-конечная звезда 41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TextBox 42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11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4" name="Группа 43"/>
          <p:cNvGrpSpPr/>
          <p:nvPr/>
        </p:nvGrpSpPr>
        <p:grpSpPr>
          <a:xfrm>
            <a:off x="5786446" y="4714884"/>
            <a:ext cx="714380" cy="642942"/>
            <a:chOff x="1428728" y="4071942"/>
            <a:chExt cx="714380" cy="642942"/>
          </a:xfrm>
        </p:grpSpPr>
        <p:sp>
          <p:nvSpPr>
            <p:cNvPr id="45" name="24-конечная звезда 44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TextBox 45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5000628" y="4714884"/>
            <a:ext cx="714380" cy="642942"/>
            <a:chOff x="1428728" y="4071942"/>
            <a:chExt cx="714380" cy="642942"/>
          </a:xfrm>
        </p:grpSpPr>
        <p:sp>
          <p:nvSpPr>
            <p:cNvPr id="48" name="24-конечная звезда 47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" name="TextBox 48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13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0" name="Группа 49"/>
          <p:cNvGrpSpPr/>
          <p:nvPr/>
        </p:nvGrpSpPr>
        <p:grpSpPr>
          <a:xfrm>
            <a:off x="4214810" y="4714884"/>
            <a:ext cx="714380" cy="642942"/>
            <a:chOff x="1428728" y="4071942"/>
            <a:chExt cx="714380" cy="642942"/>
          </a:xfrm>
        </p:grpSpPr>
        <p:sp>
          <p:nvSpPr>
            <p:cNvPr id="51" name="24-конечная звезда 50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" name="TextBox 51">
              <a:hlinkClick r:id="" action="ppaction://hlinkshowjump?jump=nextslide">
                <a:snd r:embed="rId3" name="chimes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14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3" name="Группа 52"/>
          <p:cNvGrpSpPr/>
          <p:nvPr/>
        </p:nvGrpSpPr>
        <p:grpSpPr>
          <a:xfrm>
            <a:off x="2571736" y="4643446"/>
            <a:ext cx="714380" cy="642942"/>
            <a:chOff x="1428728" y="4071942"/>
            <a:chExt cx="714380" cy="642942"/>
          </a:xfrm>
        </p:grpSpPr>
        <p:sp>
          <p:nvSpPr>
            <p:cNvPr id="54" name="24-конечная звезда 53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TextBox 54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6" name="Группа 55"/>
          <p:cNvGrpSpPr/>
          <p:nvPr/>
        </p:nvGrpSpPr>
        <p:grpSpPr>
          <a:xfrm>
            <a:off x="3357554" y="4714884"/>
            <a:ext cx="714380" cy="642942"/>
            <a:chOff x="1428728" y="4071942"/>
            <a:chExt cx="714380" cy="642942"/>
          </a:xfrm>
        </p:grpSpPr>
        <p:sp>
          <p:nvSpPr>
            <p:cNvPr id="57" name="24-конечная звезда 56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" name="TextBox 57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15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9" name="Группа 58"/>
          <p:cNvGrpSpPr/>
          <p:nvPr/>
        </p:nvGrpSpPr>
        <p:grpSpPr>
          <a:xfrm>
            <a:off x="1357290" y="2357430"/>
            <a:ext cx="714380" cy="642942"/>
            <a:chOff x="1428728" y="4071942"/>
            <a:chExt cx="714380" cy="642942"/>
          </a:xfrm>
        </p:grpSpPr>
        <p:sp>
          <p:nvSpPr>
            <p:cNvPr id="60" name="24-конечная звезда 59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TextBox 60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20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2" name="Скругленный прямоугольник 61"/>
          <p:cNvSpPr/>
          <p:nvPr/>
        </p:nvSpPr>
        <p:spPr>
          <a:xfrm>
            <a:off x="2250265" y="2143116"/>
            <a:ext cx="4643470" cy="2286016"/>
          </a:xfrm>
          <a:prstGeom prst="roundRect">
            <a:avLst/>
          </a:prstGeom>
          <a:solidFill>
            <a:schemeClr val="bg1">
              <a:alpha val="70000"/>
            </a:scheme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6 + 8</a:t>
            </a:r>
            <a:endParaRPr lang="ru-RU" sz="96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3" name="Группа 63"/>
          <p:cNvGrpSpPr/>
          <p:nvPr/>
        </p:nvGrpSpPr>
        <p:grpSpPr>
          <a:xfrm>
            <a:off x="1500166" y="1571612"/>
            <a:ext cx="714380" cy="642942"/>
            <a:chOff x="1428728" y="4071942"/>
            <a:chExt cx="714380" cy="642942"/>
          </a:xfrm>
        </p:grpSpPr>
        <p:sp>
          <p:nvSpPr>
            <p:cNvPr id="65" name="24-конечная звезда 64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" name="TextBox 65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785918" y="4572008"/>
            <a:ext cx="714380" cy="642942"/>
            <a:chOff x="1428728" y="4071942"/>
            <a:chExt cx="714380" cy="642942"/>
          </a:xfrm>
        </p:grpSpPr>
        <p:sp>
          <p:nvSpPr>
            <p:cNvPr id="2" name="24-конечная звезда 1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" name="TextBox 2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17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1357290" y="3929066"/>
            <a:ext cx="714380" cy="642942"/>
            <a:chOff x="1428728" y="4071942"/>
            <a:chExt cx="714380" cy="642942"/>
          </a:xfrm>
        </p:grpSpPr>
        <p:sp>
          <p:nvSpPr>
            <p:cNvPr id="6" name="24-конечная звезда 5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18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1285852" y="3143248"/>
            <a:ext cx="714380" cy="642942"/>
            <a:chOff x="1428728" y="4071942"/>
            <a:chExt cx="714380" cy="642942"/>
          </a:xfrm>
        </p:grpSpPr>
        <p:sp>
          <p:nvSpPr>
            <p:cNvPr id="9" name="24-конечная звезда 8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19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7072330" y="2428868"/>
            <a:ext cx="714380" cy="642942"/>
            <a:chOff x="1428728" y="4071942"/>
            <a:chExt cx="714380" cy="642942"/>
          </a:xfrm>
        </p:grpSpPr>
        <p:sp>
          <p:nvSpPr>
            <p:cNvPr id="12" name="24-конечная звезда 11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8</a:t>
              </a: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6929454" y="1643050"/>
            <a:ext cx="714380" cy="642942"/>
            <a:chOff x="1428728" y="4071942"/>
            <a:chExt cx="714380" cy="642942"/>
          </a:xfrm>
        </p:grpSpPr>
        <p:sp>
          <p:nvSpPr>
            <p:cNvPr id="15" name="24-конечная звезда 14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7</a:t>
              </a: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5357818" y="1214422"/>
            <a:ext cx="714380" cy="642942"/>
            <a:chOff x="1428728" y="4071942"/>
            <a:chExt cx="714380" cy="642942"/>
          </a:xfrm>
        </p:grpSpPr>
        <p:sp>
          <p:nvSpPr>
            <p:cNvPr id="18" name="24-конечная звезда 17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4572000" y="1214422"/>
            <a:ext cx="714380" cy="642942"/>
            <a:chOff x="1428728" y="4071942"/>
            <a:chExt cx="714380" cy="642942"/>
          </a:xfrm>
        </p:grpSpPr>
        <p:sp>
          <p:nvSpPr>
            <p:cNvPr id="21" name="24-конечная звезда 20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TextBox 21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3786182" y="1214422"/>
            <a:ext cx="714380" cy="642942"/>
            <a:chOff x="1428728" y="4071942"/>
            <a:chExt cx="714380" cy="642942"/>
          </a:xfrm>
        </p:grpSpPr>
        <p:sp>
          <p:nvSpPr>
            <p:cNvPr id="24" name="24-конечная звезда 23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TextBox 24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2214546" y="1214422"/>
            <a:ext cx="714380" cy="642942"/>
            <a:chOff x="1428728" y="4071942"/>
            <a:chExt cx="714380" cy="642942"/>
          </a:xfrm>
        </p:grpSpPr>
        <p:sp>
          <p:nvSpPr>
            <p:cNvPr id="27" name="24-конечная звезда 26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TextBox 27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6215074" y="1214422"/>
            <a:ext cx="714380" cy="642942"/>
            <a:chOff x="1428728" y="4071942"/>
            <a:chExt cx="714380" cy="642942"/>
          </a:xfrm>
        </p:grpSpPr>
        <p:sp>
          <p:nvSpPr>
            <p:cNvPr id="30" name="24-конечная звезда 29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TextBox 30">
              <a:hlinkClick r:id="" action="ppaction://hlinkshowjump?jump=nextslide">
                <a:snd r:embed="rId3" name="chimes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7143768" y="3214686"/>
            <a:ext cx="714380" cy="642942"/>
            <a:chOff x="1428728" y="4071942"/>
            <a:chExt cx="714380" cy="642942"/>
          </a:xfrm>
        </p:grpSpPr>
        <p:sp>
          <p:nvSpPr>
            <p:cNvPr id="33" name="24-конечная звезда 32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TextBox 33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9</a:t>
              </a:r>
            </a:p>
          </p:txBody>
        </p:sp>
      </p:grpSp>
      <p:grpSp>
        <p:nvGrpSpPr>
          <p:cNvPr id="35" name="Группа 34"/>
          <p:cNvGrpSpPr/>
          <p:nvPr/>
        </p:nvGrpSpPr>
        <p:grpSpPr>
          <a:xfrm>
            <a:off x="7072330" y="4000504"/>
            <a:ext cx="714380" cy="642942"/>
            <a:chOff x="1428728" y="4071942"/>
            <a:chExt cx="714380" cy="642942"/>
          </a:xfrm>
        </p:grpSpPr>
        <p:sp>
          <p:nvSpPr>
            <p:cNvPr id="36" name="24-конечная звезда 35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TextBox 36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8" name="Группа 37"/>
          <p:cNvGrpSpPr/>
          <p:nvPr/>
        </p:nvGrpSpPr>
        <p:grpSpPr>
          <a:xfrm>
            <a:off x="3000364" y="1214422"/>
            <a:ext cx="714380" cy="642942"/>
            <a:chOff x="1428728" y="4071942"/>
            <a:chExt cx="714380" cy="642942"/>
          </a:xfrm>
        </p:grpSpPr>
        <p:sp>
          <p:nvSpPr>
            <p:cNvPr id="39" name="24-конечная звезда 38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TextBox 39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1" name="Группа 40"/>
          <p:cNvGrpSpPr/>
          <p:nvPr/>
        </p:nvGrpSpPr>
        <p:grpSpPr>
          <a:xfrm>
            <a:off x="6572264" y="4643446"/>
            <a:ext cx="714380" cy="642942"/>
            <a:chOff x="1428728" y="4071942"/>
            <a:chExt cx="714380" cy="642942"/>
          </a:xfrm>
        </p:grpSpPr>
        <p:sp>
          <p:nvSpPr>
            <p:cNvPr id="42" name="24-конечная звезда 41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TextBox 42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11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4" name="Группа 43"/>
          <p:cNvGrpSpPr/>
          <p:nvPr/>
        </p:nvGrpSpPr>
        <p:grpSpPr>
          <a:xfrm>
            <a:off x="5786446" y="4714884"/>
            <a:ext cx="714380" cy="642942"/>
            <a:chOff x="1428728" y="4071942"/>
            <a:chExt cx="714380" cy="642942"/>
          </a:xfrm>
        </p:grpSpPr>
        <p:sp>
          <p:nvSpPr>
            <p:cNvPr id="45" name="24-конечная звезда 44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TextBox 45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5000628" y="4714884"/>
            <a:ext cx="714380" cy="642942"/>
            <a:chOff x="1428728" y="4071942"/>
            <a:chExt cx="714380" cy="642942"/>
          </a:xfrm>
        </p:grpSpPr>
        <p:sp>
          <p:nvSpPr>
            <p:cNvPr id="48" name="24-конечная звезда 47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" name="TextBox 48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13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0" name="Группа 49"/>
          <p:cNvGrpSpPr/>
          <p:nvPr/>
        </p:nvGrpSpPr>
        <p:grpSpPr>
          <a:xfrm>
            <a:off x="4214810" y="4714884"/>
            <a:ext cx="714380" cy="642942"/>
            <a:chOff x="1428728" y="4071942"/>
            <a:chExt cx="714380" cy="642942"/>
          </a:xfrm>
        </p:grpSpPr>
        <p:sp>
          <p:nvSpPr>
            <p:cNvPr id="51" name="24-конечная звезда 50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" name="TextBox 51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14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3" name="Группа 52"/>
          <p:cNvGrpSpPr/>
          <p:nvPr/>
        </p:nvGrpSpPr>
        <p:grpSpPr>
          <a:xfrm>
            <a:off x="2571736" y="4643446"/>
            <a:ext cx="714380" cy="642942"/>
            <a:chOff x="1428728" y="4071942"/>
            <a:chExt cx="714380" cy="642942"/>
          </a:xfrm>
        </p:grpSpPr>
        <p:sp>
          <p:nvSpPr>
            <p:cNvPr id="54" name="24-конечная звезда 53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TextBox 54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6" name="Группа 55"/>
          <p:cNvGrpSpPr/>
          <p:nvPr/>
        </p:nvGrpSpPr>
        <p:grpSpPr>
          <a:xfrm>
            <a:off x="3357554" y="4714884"/>
            <a:ext cx="714380" cy="642942"/>
            <a:chOff x="1428728" y="4071942"/>
            <a:chExt cx="714380" cy="642942"/>
          </a:xfrm>
        </p:grpSpPr>
        <p:sp>
          <p:nvSpPr>
            <p:cNvPr id="57" name="24-конечная звезда 56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" name="TextBox 57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15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9" name="Группа 58"/>
          <p:cNvGrpSpPr/>
          <p:nvPr/>
        </p:nvGrpSpPr>
        <p:grpSpPr>
          <a:xfrm>
            <a:off x="1357290" y="2357430"/>
            <a:ext cx="714380" cy="642942"/>
            <a:chOff x="1428728" y="4071942"/>
            <a:chExt cx="714380" cy="642942"/>
          </a:xfrm>
        </p:grpSpPr>
        <p:sp>
          <p:nvSpPr>
            <p:cNvPr id="60" name="24-конечная звезда 59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TextBox 60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20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2" name="Скругленный прямоугольник 61"/>
          <p:cNvSpPr/>
          <p:nvPr/>
        </p:nvSpPr>
        <p:spPr>
          <a:xfrm>
            <a:off x="2250265" y="2143116"/>
            <a:ext cx="4643470" cy="2286016"/>
          </a:xfrm>
          <a:prstGeom prst="roundRect">
            <a:avLst/>
          </a:prstGeom>
          <a:solidFill>
            <a:schemeClr val="bg1">
              <a:alpha val="70000"/>
            </a:scheme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11 </a:t>
            </a:r>
            <a:r>
              <a:rPr lang="ru-RU" sz="96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9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grpSp>
        <p:nvGrpSpPr>
          <p:cNvPr id="63" name="Группа 63"/>
          <p:cNvGrpSpPr/>
          <p:nvPr/>
        </p:nvGrpSpPr>
        <p:grpSpPr>
          <a:xfrm>
            <a:off x="1500166" y="1571612"/>
            <a:ext cx="714380" cy="642942"/>
            <a:chOff x="1428728" y="4071942"/>
            <a:chExt cx="714380" cy="642942"/>
          </a:xfrm>
        </p:grpSpPr>
        <p:sp>
          <p:nvSpPr>
            <p:cNvPr id="65" name="24-конечная звезда 64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" name="TextBox 65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785918" y="4572008"/>
            <a:ext cx="714380" cy="642942"/>
            <a:chOff x="1428728" y="4071942"/>
            <a:chExt cx="714380" cy="642942"/>
          </a:xfrm>
        </p:grpSpPr>
        <p:sp>
          <p:nvSpPr>
            <p:cNvPr id="2" name="24-конечная звезда 1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" name="TextBox 2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17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1357290" y="3929066"/>
            <a:ext cx="714380" cy="642942"/>
            <a:chOff x="1428728" y="4071942"/>
            <a:chExt cx="714380" cy="642942"/>
          </a:xfrm>
        </p:grpSpPr>
        <p:sp>
          <p:nvSpPr>
            <p:cNvPr id="6" name="24-конечная звезда 5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18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1285852" y="3143248"/>
            <a:ext cx="714380" cy="642942"/>
            <a:chOff x="1428728" y="4071942"/>
            <a:chExt cx="714380" cy="642942"/>
          </a:xfrm>
        </p:grpSpPr>
        <p:sp>
          <p:nvSpPr>
            <p:cNvPr id="9" name="24-конечная звезда 8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19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7072330" y="2428868"/>
            <a:ext cx="714380" cy="642942"/>
            <a:chOff x="1428728" y="4071942"/>
            <a:chExt cx="714380" cy="642942"/>
          </a:xfrm>
        </p:grpSpPr>
        <p:sp>
          <p:nvSpPr>
            <p:cNvPr id="12" name="24-конечная звезда 11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8</a:t>
              </a: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6929454" y="1643050"/>
            <a:ext cx="714380" cy="642942"/>
            <a:chOff x="1428728" y="4071942"/>
            <a:chExt cx="714380" cy="642942"/>
          </a:xfrm>
        </p:grpSpPr>
        <p:sp>
          <p:nvSpPr>
            <p:cNvPr id="15" name="24-конечная звезда 14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7</a:t>
              </a: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5357818" y="1214422"/>
            <a:ext cx="714380" cy="642942"/>
            <a:chOff x="1428728" y="4071942"/>
            <a:chExt cx="714380" cy="642942"/>
          </a:xfrm>
        </p:grpSpPr>
        <p:sp>
          <p:nvSpPr>
            <p:cNvPr id="18" name="24-конечная звезда 17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4572000" y="1214422"/>
            <a:ext cx="714380" cy="642942"/>
            <a:chOff x="1428728" y="4071942"/>
            <a:chExt cx="714380" cy="642942"/>
          </a:xfrm>
        </p:grpSpPr>
        <p:sp>
          <p:nvSpPr>
            <p:cNvPr id="21" name="24-конечная звезда 20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TextBox 21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3786182" y="1214422"/>
            <a:ext cx="714380" cy="642942"/>
            <a:chOff x="1428728" y="4071942"/>
            <a:chExt cx="714380" cy="642942"/>
          </a:xfrm>
        </p:grpSpPr>
        <p:sp>
          <p:nvSpPr>
            <p:cNvPr id="24" name="24-конечная звезда 23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TextBox 24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2214546" y="1214422"/>
            <a:ext cx="714380" cy="642942"/>
            <a:chOff x="1428728" y="4071942"/>
            <a:chExt cx="714380" cy="642942"/>
          </a:xfrm>
        </p:grpSpPr>
        <p:sp>
          <p:nvSpPr>
            <p:cNvPr id="27" name="24-конечная звезда 26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TextBox 27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6215074" y="1214422"/>
            <a:ext cx="714380" cy="642942"/>
            <a:chOff x="1428728" y="4071942"/>
            <a:chExt cx="714380" cy="642942"/>
          </a:xfrm>
        </p:grpSpPr>
        <p:sp>
          <p:nvSpPr>
            <p:cNvPr id="30" name="24-конечная звезда 29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TextBox 30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7143768" y="3214686"/>
            <a:ext cx="714380" cy="642942"/>
            <a:chOff x="1428728" y="4071942"/>
            <a:chExt cx="714380" cy="642942"/>
          </a:xfrm>
        </p:grpSpPr>
        <p:sp>
          <p:nvSpPr>
            <p:cNvPr id="33" name="24-конечная звезда 32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TextBox 33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9</a:t>
              </a:r>
            </a:p>
          </p:txBody>
        </p:sp>
      </p:grpSp>
      <p:grpSp>
        <p:nvGrpSpPr>
          <p:cNvPr id="35" name="Группа 34"/>
          <p:cNvGrpSpPr/>
          <p:nvPr/>
        </p:nvGrpSpPr>
        <p:grpSpPr>
          <a:xfrm>
            <a:off x="7072330" y="4000504"/>
            <a:ext cx="714380" cy="642942"/>
            <a:chOff x="1428728" y="4071942"/>
            <a:chExt cx="714380" cy="642942"/>
          </a:xfrm>
        </p:grpSpPr>
        <p:sp>
          <p:nvSpPr>
            <p:cNvPr id="36" name="24-конечная звезда 35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TextBox 36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8" name="Группа 37"/>
          <p:cNvGrpSpPr/>
          <p:nvPr/>
        </p:nvGrpSpPr>
        <p:grpSpPr>
          <a:xfrm>
            <a:off x="3000364" y="1214422"/>
            <a:ext cx="714380" cy="642942"/>
            <a:chOff x="1428728" y="4071942"/>
            <a:chExt cx="714380" cy="642942"/>
          </a:xfrm>
        </p:grpSpPr>
        <p:sp>
          <p:nvSpPr>
            <p:cNvPr id="39" name="24-конечная звезда 38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TextBox 39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1" name="Группа 40"/>
          <p:cNvGrpSpPr/>
          <p:nvPr/>
        </p:nvGrpSpPr>
        <p:grpSpPr>
          <a:xfrm>
            <a:off x="6572264" y="4643446"/>
            <a:ext cx="714380" cy="642942"/>
            <a:chOff x="1428728" y="4071942"/>
            <a:chExt cx="714380" cy="642942"/>
          </a:xfrm>
        </p:grpSpPr>
        <p:sp>
          <p:nvSpPr>
            <p:cNvPr id="42" name="24-конечная звезда 41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TextBox 42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11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4" name="Группа 43"/>
          <p:cNvGrpSpPr/>
          <p:nvPr/>
        </p:nvGrpSpPr>
        <p:grpSpPr>
          <a:xfrm>
            <a:off x="5786446" y="4714884"/>
            <a:ext cx="714380" cy="642942"/>
            <a:chOff x="1428728" y="4071942"/>
            <a:chExt cx="714380" cy="642942"/>
          </a:xfrm>
        </p:grpSpPr>
        <p:sp>
          <p:nvSpPr>
            <p:cNvPr id="45" name="24-конечная звезда 44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TextBox 45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5000628" y="4714884"/>
            <a:ext cx="714380" cy="642942"/>
            <a:chOff x="1428728" y="4071942"/>
            <a:chExt cx="714380" cy="642942"/>
          </a:xfrm>
        </p:grpSpPr>
        <p:sp>
          <p:nvSpPr>
            <p:cNvPr id="48" name="24-конечная звезда 47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" name="TextBox 48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13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0" name="Группа 49"/>
          <p:cNvGrpSpPr/>
          <p:nvPr/>
        </p:nvGrpSpPr>
        <p:grpSpPr>
          <a:xfrm>
            <a:off x="4214810" y="4714884"/>
            <a:ext cx="714380" cy="642942"/>
            <a:chOff x="1428728" y="4071942"/>
            <a:chExt cx="714380" cy="642942"/>
          </a:xfrm>
        </p:grpSpPr>
        <p:sp>
          <p:nvSpPr>
            <p:cNvPr id="51" name="24-конечная звезда 50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" name="TextBox 51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14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3" name="Группа 52"/>
          <p:cNvGrpSpPr/>
          <p:nvPr/>
        </p:nvGrpSpPr>
        <p:grpSpPr>
          <a:xfrm>
            <a:off x="2571736" y="4643446"/>
            <a:ext cx="714380" cy="642942"/>
            <a:chOff x="1428728" y="4071942"/>
            <a:chExt cx="714380" cy="642942"/>
          </a:xfrm>
        </p:grpSpPr>
        <p:sp>
          <p:nvSpPr>
            <p:cNvPr id="54" name="24-конечная звезда 53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TextBox 54">
              <a:hlinkClick r:id="" action="ppaction://hlinkshowjump?jump=nextslide">
                <a:snd r:embed="rId3" name="chimes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6" name="Группа 55"/>
          <p:cNvGrpSpPr/>
          <p:nvPr/>
        </p:nvGrpSpPr>
        <p:grpSpPr>
          <a:xfrm>
            <a:off x="3357554" y="4714884"/>
            <a:ext cx="714380" cy="642942"/>
            <a:chOff x="1428728" y="4071942"/>
            <a:chExt cx="714380" cy="642942"/>
          </a:xfrm>
        </p:grpSpPr>
        <p:sp>
          <p:nvSpPr>
            <p:cNvPr id="57" name="24-конечная звезда 56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" name="TextBox 57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15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9" name="Группа 58"/>
          <p:cNvGrpSpPr/>
          <p:nvPr/>
        </p:nvGrpSpPr>
        <p:grpSpPr>
          <a:xfrm>
            <a:off x="1357290" y="2357430"/>
            <a:ext cx="714380" cy="642942"/>
            <a:chOff x="1428728" y="4071942"/>
            <a:chExt cx="714380" cy="642942"/>
          </a:xfrm>
        </p:grpSpPr>
        <p:sp>
          <p:nvSpPr>
            <p:cNvPr id="60" name="24-конечная звезда 59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TextBox 60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20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2" name="Скругленный прямоугольник 61"/>
          <p:cNvSpPr/>
          <p:nvPr/>
        </p:nvSpPr>
        <p:spPr>
          <a:xfrm>
            <a:off x="2250265" y="2143116"/>
            <a:ext cx="4643470" cy="2286016"/>
          </a:xfrm>
          <a:prstGeom prst="roundRect">
            <a:avLst/>
          </a:prstGeom>
          <a:solidFill>
            <a:schemeClr val="bg1">
              <a:alpha val="70000"/>
            </a:scheme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6 + 10</a:t>
            </a:r>
            <a:endParaRPr lang="ru-RU" sz="96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3" name="Группа 63"/>
          <p:cNvGrpSpPr/>
          <p:nvPr/>
        </p:nvGrpSpPr>
        <p:grpSpPr>
          <a:xfrm>
            <a:off x="1500166" y="1571612"/>
            <a:ext cx="714380" cy="642942"/>
            <a:chOff x="1428728" y="4071942"/>
            <a:chExt cx="714380" cy="642942"/>
          </a:xfrm>
        </p:grpSpPr>
        <p:sp>
          <p:nvSpPr>
            <p:cNvPr id="65" name="24-конечная звезда 64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" name="TextBox 65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785918" y="4572008"/>
            <a:ext cx="714380" cy="642942"/>
            <a:chOff x="1428728" y="4071942"/>
            <a:chExt cx="714380" cy="642942"/>
          </a:xfrm>
        </p:grpSpPr>
        <p:sp>
          <p:nvSpPr>
            <p:cNvPr id="2" name="24-конечная звезда 1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" name="TextBox 2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17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1357290" y="3929066"/>
            <a:ext cx="714380" cy="642942"/>
            <a:chOff x="1428728" y="4071942"/>
            <a:chExt cx="714380" cy="642942"/>
          </a:xfrm>
        </p:grpSpPr>
        <p:sp>
          <p:nvSpPr>
            <p:cNvPr id="6" name="24-конечная звезда 5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18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1285852" y="3143248"/>
            <a:ext cx="714380" cy="642942"/>
            <a:chOff x="1428728" y="4071942"/>
            <a:chExt cx="714380" cy="642942"/>
          </a:xfrm>
        </p:grpSpPr>
        <p:sp>
          <p:nvSpPr>
            <p:cNvPr id="9" name="24-конечная звезда 8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19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7072330" y="2428868"/>
            <a:ext cx="714380" cy="642942"/>
            <a:chOff x="1428728" y="4071942"/>
            <a:chExt cx="714380" cy="642942"/>
          </a:xfrm>
        </p:grpSpPr>
        <p:sp>
          <p:nvSpPr>
            <p:cNvPr id="12" name="24-конечная звезда 11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8</a:t>
              </a: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6929454" y="1643050"/>
            <a:ext cx="714380" cy="642942"/>
            <a:chOff x="1428728" y="4071942"/>
            <a:chExt cx="714380" cy="642942"/>
          </a:xfrm>
        </p:grpSpPr>
        <p:sp>
          <p:nvSpPr>
            <p:cNvPr id="15" name="24-конечная звезда 14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7</a:t>
              </a: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5357818" y="1214422"/>
            <a:ext cx="714380" cy="642942"/>
            <a:chOff x="1428728" y="4071942"/>
            <a:chExt cx="714380" cy="642942"/>
          </a:xfrm>
        </p:grpSpPr>
        <p:sp>
          <p:nvSpPr>
            <p:cNvPr id="18" name="24-конечная звезда 17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4572000" y="1214422"/>
            <a:ext cx="714380" cy="642942"/>
            <a:chOff x="1428728" y="4071942"/>
            <a:chExt cx="714380" cy="642942"/>
          </a:xfrm>
        </p:grpSpPr>
        <p:sp>
          <p:nvSpPr>
            <p:cNvPr id="21" name="24-конечная звезда 20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TextBox 21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3786182" y="1214422"/>
            <a:ext cx="714380" cy="642942"/>
            <a:chOff x="1428728" y="4071942"/>
            <a:chExt cx="714380" cy="642942"/>
          </a:xfrm>
        </p:grpSpPr>
        <p:sp>
          <p:nvSpPr>
            <p:cNvPr id="24" name="24-конечная звезда 23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TextBox 24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2214546" y="1214422"/>
            <a:ext cx="714380" cy="642942"/>
            <a:chOff x="1428728" y="4071942"/>
            <a:chExt cx="714380" cy="642942"/>
          </a:xfrm>
        </p:grpSpPr>
        <p:sp>
          <p:nvSpPr>
            <p:cNvPr id="27" name="24-конечная звезда 26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TextBox 27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6215074" y="1214422"/>
            <a:ext cx="714380" cy="642942"/>
            <a:chOff x="1428728" y="4071942"/>
            <a:chExt cx="714380" cy="642942"/>
          </a:xfrm>
        </p:grpSpPr>
        <p:sp>
          <p:nvSpPr>
            <p:cNvPr id="30" name="24-конечная звезда 29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TextBox 30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7143768" y="3214686"/>
            <a:ext cx="714380" cy="642942"/>
            <a:chOff x="1428728" y="4071942"/>
            <a:chExt cx="714380" cy="642942"/>
          </a:xfrm>
        </p:grpSpPr>
        <p:sp>
          <p:nvSpPr>
            <p:cNvPr id="33" name="24-конечная звезда 32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TextBox 33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9</a:t>
              </a:r>
            </a:p>
          </p:txBody>
        </p:sp>
      </p:grpSp>
      <p:grpSp>
        <p:nvGrpSpPr>
          <p:cNvPr id="35" name="Группа 34"/>
          <p:cNvGrpSpPr/>
          <p:nvPr/>
        </p:nvGrpSpPr>
        <p:grpSpPr>
          <a:xfrm>
            <a:off x="7072330" y="4000504"/>
            <a:ext cx="714380" cy="642942"/>
            <a:chOff x="1428728" y="4071942"/>
            <a:chExt cx="714380" cy="642942"/>
          </a:xfrm>
        </p:grpSpPr>
        <p:sp>
          <p:nvSpPr>
            <p:cNvPr id="36" name="24-конечная звезда 35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TextBox 36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8" name="Группа 37"/>
          <p:cNvGrpSpPr/>
          <p:nvPr/>
        </p:nvGrpSpPr>
        <p:grpSpPr>
          <a:xfrm>
            <a:off x="3000364" y="1214422"/>
            <a:ext cx="714380" cy="642942"/>
            <a:chOff x="1428728" y="4071942"/>
            <a:chExt cx="714380" cy="642942"/>
          </a:xfrm>
        </p:grpSpPr>
        <p:sp>
          <p:nvSpPr>
            <p:cNvPr id="39" name="24-конечная звезда 38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TextBox 39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1" name="Группа 40"/>
          <p:cNvGrpSpPr/>
          <p:nvPr/>
        </p:nvGrpSpPr>
        <p:grpSpPr>
          <a:xfrm>
            <a:off x="6572264" y="4643446"/>
            <a:ext cx="714380" cy="642942"/>
            <a:chOff x="1428728" y="4071942"/>
            <a:chExt cx="714380" cy="642942"/>
          </a:xfrm>
        </p:grpSpPr>
        <p:sp>
          <p:nvSpPr>
            <p:cNvPr id="42" name="24-конечная звезда 41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TextBox 42">
              <a:hlinkClick r:id="" action="ppaction://hlinkshowjump?jump=nextslide">
                <a:snd r:embed="rId3" name="chimes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11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4" name="Группа 43"/>
          <p:cNvGrpSpPr/>
          <p:nvPr/>
        </p:nvGrpSpPr>
        <p:grpSpPr>
          <a:xfrm>
            <a:off x="5786446" y="4714884"/>
            <a:ext cx="714380" cy="642942"/>
            <a:chOff x="1428728" y="4071942"/>
            <a:chExt cx="714380" cy="642942"/>
          </a:xfrm>
        </p:grpSpPr>
        <p:sp>
          <p:nvSpPr>
            <p:cNvPr id="45" name="24-конечная звезда 44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TextBox 45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5000628" y="4714884"/>
            <a:ext cx="714380" cy="642942"/>
            <a:chOff x="1428728" y="4071942"/>
            <a:chExt cx="714380" cy="642942"/>
          </a:xfrm>
        </p:grpSpPr>
        <p:sp>
          <p:nvSpPr>
            <p:cNvPr id="48" name="24-конечная звезда 47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" name="TextBox 48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13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0" name="Группа 49"/>
          <p:cNvGrpSpPr/>
          <p:nvPr/>
        </p:nvGrpSpPr>
        <p:grpSpPr>
          <a:xfrm>
            <a:off x="4214810" y="4714884"/>
            <a:ext cx="714380" cy="642942"/>
            <a:chOff x="1428728" y="4071942"/>
            <a:chExt cx="714380" cy="642942"/>
          </a:xfrm>
        </p:grpSpPr>
        <p:sp>
          <p:nvSpPr>
            <p:cNvPr id="51" name="24-конечная звезда 50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" name="TextBox 51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14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3" name="Группа 52"/>
          <p:cNvGrpSpPr/>
          <p:nvPr/>
        </p:nvGrpSpPr>
        <p:grpSpPr>
          <a:xfrm>
            <a:off x="2571736" y="4643446"/>
            <a:ext cx="714380" cy="642942"/>
            <a:chOff x="1428728" y="4071942"/>
            <a:chExt cx="714380" cy="642942"/>
          </a:xfrm>
        </p:grpSpPr>
        <p:sp>
          <p:nvSpPr>
            <p:cNvPr id="54" name="24-конечная звезда 53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TextBox 54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6" name="Группа 55"/>
          <p:cNvGrpSpPr/>
          <p:nvPr/>
        </p:nvGrpSpPr>
        <p:grpSpPr>
          <a:xfrm>
            <a:off x="3357554" y="4714884"/>
            <a:ext cx="714380" cy="642942"/>
            <a:chOff x="1428728" y="4071942"/>
            <a:chExt cx="714380" cy="642942"/>
          </a:xfrm>
        </p:grpSpPr>
        <p:sp>
          <p:nvSpPr>
            <p:cNvPr id="57" name="24-конечная звезда 56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" name="TextBox 57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15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9" name="Группа 58"/>
          <p:cNvGrpSpPr/>
          <p:nvPr/>
        </p:nvGrpSpPr>
        <p:grpSpPr>
          <a:xfrm>
            <a:off x="1357290" y="2357430"/>
            <a:ext cx="714380" cy="642942"/>
            <a:chOff x="1428728" y="4071942"/>
            <a:chExt cx="714380" cy="642942"/>
          </a:xfrm>
        </p:grpSpPr>
        <p:sp>
          <p:nvSpPr>
            <p:cNvPr id="60" name="24-конечная звезда 59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TextBox 60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20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2" name="Скругленный прямоугольник 61"/>
          <p:cNvSpPr/>
          <p:nvPr/>
        </p:nvSpPr>
        <p:spPr>
          <a:xfrm>
            <a:off x="2250265" y="2143116"/>
            <a:ext cx="4643470" cy="2286016"/>
          </a:xfrm>
          <a:prstGeom prst="roundRect">
            <a:avLst/>
          </a:prstGeom>
          <a:solidFill>
            <a:schemeClr val="bg1">
              <a:alpha val="70000"/>
            </a:scheme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10 + 1</a:t>
            </a:r>
            <a:endParaRPr lang="ru-RU" sz="96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3" name="Группа 63"/>
          <p:cNvGrpSpPr/>
          <p:nvPr/>
        </p:nvGrpSpPr>
        <p:grpSpPr>
          <a:xfrm>
            <a:off x="1500166" y="1571612"/>
            <a:ext cx="714380" cy="642942"/>
            <a:chOff x="1428728" y="4071942"/>
            <a:chExt cx="714380" cy="642942"/>
          </a:xfrm>
        </p:grpSpPr>
        <p:sp>
          <p:nvSpPr>
            <p:cNvPr id="65" name="24-конечная звезда 64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" name="TextBox 65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785918" y="4572008"/>
            <a:ext cx="714380" cy="642942"/>
            <a:chOff x="1428728" y="4071942"/>
            <a:chExt cx="714380" cy="642942"/>
          </a:xfrm>
        </p:grpSpPr>
        <p:sp>
          <p:nvSpPr>
            <p:cNvPr id="2" name="24-конечная звезда 1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" name="TextBox 2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17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1357290" y="3929066"/>
            <a:ext cx="714380" cy="642942"/>
            <a:chOff x="1428728" y="4071942"/>
            <a:chExt cx="714380" cy="642942"/>
          </a:xfrm>
        </p:grpSpPr>
        <p:sp>
          <p:nvSpPr>
            <p:cNvPr id="6" name="24-конечная звезда 5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18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1285852" y="3143248"/>
            <a:ext cx="714380" cy="642942"/>
            <a:chOff x="1428728" y="4071942"/>
            <a:chExt cx="714380" cy="642942"/>
          </a:xfrm>
        </p:grpSpPr>
        <p:sp>
          <p:nvSpPr>
            <p:cNvPr id="9" name="24-конечная звезда 8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19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7072330" y="2428868"/>
            <a:ext cx="714380" cy="642942"/>
            <a:chOff x="1428728" y="4071942"/>
            <a:chExt cx="714380" cy="642942"/>
          </a:xfrm>
        </p:grpSpPr>
        <p:sp>
          <p:nvSpPr>
            <p:cNvPr id="12" name="24-конечная звезда 11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8</a:t>
              </a: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6929454" y="1643050"/>
            <a:ext cx="714380" cy="642942"/>
            <a:chOff x="1428728" y="4071942"/>
            <a:chExt cx="714380" cy="642942"/>
          </a:xfrm>
        </p:grpSpPr>
        <p:sp>
          <p:nvSpPr>
            <p:cNvPr id="15" name="24-конечная звезда 14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7</a:t>
              </a: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5357818" y="1214422"/>
            <a:ext cx="714380" cy="642942"/>
            <a:chOff x="1428728" y="4071942"/>
            <a:chExt cx="714380" cy="642942"/>
          </a:xfrm>
        </p:grpSpPr>
        <p:sp>
          <p:nvSpPr>
            <p:cNvPr id="18" name="24-конечная звезда 17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4572000" y="1214422"/>
            <a:ext cx="714380" cy="642942"/>
            <a:chOff x="1428728" y="4071942"/>
            <a:chExt cx="714380" cy="642942"/>
          </a:xfrm>
        </p:grpSpPr>
        <p:sp>
          <p:nvSpPr>
            <p:cNvPr id="21" name="24-конечная звезда 20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TextBox 21">
              <a:hlinkClick r:id="" action="ppaction://hlinkshowjump?jump=nextslide">
                <a:snd r:embed="rId3" name="chimes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3786182" y="1214422"/>
            <a:ext cx="714380" cy="642942"/>
            <a:chOff x="1428728" y="4071942"/>
            <a:chExt cx="714380" cy="642942"/>
          </a:xfrm>
        </p:grpSpPr>
        <p:sp>
          <p:nvSpPr>
            <p:cNvPr id="24" name="24-конечная звезда 23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TextBox 24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2214546" y="1214422"/>
            <a:ext cx="714380" cy="642942"/>
            <a:chOff x="1428728" y="4071942"/>
            <a:chExt cx="714380" cy="642942"/>
          </a:xfrm>
        </p:grpSpPr>
        <p:sp>
          <p:nvSpPr>
            <p:cNvPr id="27" name="24-конечная звезда 26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TextBox 27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6215074" y="1214422"/>
            <a:ext cx="714380" cy="642942"/>
            <a:chOff x="1428728" y="4071942"/>
            <a:chExt cx="714380" cy="642942"/>
          </a:xfrm>
        </p:grpSpPr>
        <p:sp>
          <p:nvSpPr>
            <p:cNvPr id="30" name="24-конечная звезда 29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TextBox 30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7143768" y="3214686"/>
            <a:ext cx="714380" cy="642942"/>
            <a:chOff x="1428728" y="4071942"/>
            <a:chExt cx="714380" cy="642942"/>
          </a:xfrm>
        </p:grpSpPr>
        <p:sp>
          <p:nvSpPr>
            <p:cNvPr id="33" name="24-конечная звезда 32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TextBox 33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9</a:t>
              </a:r>
            </a:p>
          </p:txBody>
        </p:sp>
      </p:grpSp>
      <p:grpSp>
        <p:nvGrpSpPr>
          <p:cNvPr id="35" name="Группа 34"/>
          <p:cNvGrpSpPr/>
          <p:nvPr/>
        </p:nvGrpSpPr>
        <p:grpSpPr>
          <a:xfrm>
            <a:off x="7072330" y="4000504"/>
            <a:ext cx="714380" cy="642942"/>
            <a:chOff x="1428728" y="4071942"/>
            <a:chExt cx="714380" cy="642942"/>
          </a:xfrm>
        </p:grpSpPr>
        <p:sp>
          <p:nvSpPr>
            <p:cNvPr id="36" name="24-конечная звезда 35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TextBox 36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8" name="Группа 37"/>
          <p:cNvGrpSpPr/>
          <p:nvPr/>
        </p:nvGrpSpPr>
        <p:grpSpPr>
          <a:xfrm>
            <a:off x="3000364" y="1214422"/>
            <a:ext cx="714380" cy="642942"/>
            <a:chOff x="1428728" y="4071942"/>
            <a:chExt cx="714380" cy="642942"/>
          </a:xfrm>
        </p:grpSpPr>
        <p:sp>
          <p:nvSpPr>
            <p:cNvPr id="39" name="24-конечная звезда 38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TextBox 39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1" name="Группа 40"/>
          <p:cNvGrpSpPr/>
          <p:nvPr/>
        </p:nvGrpSpPr>
        <p:grpSpPr>
          <a:xfrm>
            <a:off x="6572264" y="4643446"/>
            <a:ext cx="714380" cy="642942"/>
            <a:chOff x="1428728" y="4071942"/>
            <a:chExt cx="714380" cy="642942"/>
          </a:xfrm>
        </p:grpSpPr>
        <p:sp>
          <p:nvSpPr>
            <p:cNvPr id="42" name="24-конечная звезда 41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TextBox 42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11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4" name="Группа 43"/>
          <p:cNvGrpSpPr/>
          <p:nvPr/>
        </p:nvGrpSpPr>
        <p:grpSpPr>
          <a:xfrm>
            <a:off x="5786446" y="4714884"/>
            <a:ext cx="714380" cy="642942"/>
            <a:chOff x="1428728" y="4071942"/>
            <a:chExt cx="714380" cy="642942"/>
          </a:xfrm>
        </p:grpSpPr>
        <p:sp>
          <p:nvSpPr>
            <p:cNvPr id="45" name="24-конечная звезда 44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TextBox 45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5000628" y="4714884"/>
            <a:ext cx="714380" cy="642942"/>
            <a:chOff x="1428728" y="4071942"/>
            <a:chExt cx="714380" cy="642942"/>
          </a:xfrm>
        </p:grpSpPr>
        <p:sp>
          <p:nvSpPr>
            <p:cNvPr id="48" name="24-конечная звезда 47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" name="TextBox 48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13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0" name="Группа 49"/>
          <p:cNvGrpSpPr/>
          <p:nvPr/>
        </p:nvGrpSpPr>
        <p:grpSpPr>
          <a:xfrm>
            <a:off x="4214810" y="4714884"/>
            <a:ext cx="714380" cy="642942"/>
            <a:chOff x="1428728" y="4071942"/>
            <a:chExt cx="714380" cy="642942"/>
          </a:xfrm>
        </p:grpSpPr>
        <p:sp>
          <p:nvSpPr>
            <p:cNvPr id="51" name="24-конечная звезда 50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" name="TextBox 51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14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3" name="Группа 52"/>
          <p:cNvGrpSpPr/>
          <p:nvPr/>
        </p:nvGrpSpPr>
        <p:grpSpPr>
          <a:xfrm>
            <a:off x="2571736" y="4643446"/>
            <a:ext cx="714380" cy="642942"/>
            <a:chOff x="1428728" y="4071942"/>
            <a:chExt cx="714380" cy="642942"/>
          </a:xfrm>
        </p:grpSpPr>
        <p:sp>
          <p:nvSpPr>
            <p:cNvPr id="54" name="24-конечная звезда 53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TextBox 54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6" name="Группа 55"/>
          <p:cNvGrpSpPr/>
          <p:nvPr/>
        </p:nvGrpSpPr>
        <p:grpSpPr>
          <a:xfrm>
            <a:off x="3357554" y="4714884"/>
            <a:ext cx="714380" cy="642942"/>
            <a:chOff x="1428728" y="4071942"/>
            <a:chExt cx="714380" cy="642942"/>
          </a:xfrm>
        </p:grpSpPr>
        <p:sp>
          <p:nvSpPr>
            <p:cNvPr id="57" name="24-конечная звезда 56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" name="TextBox 57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15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9" name="Группа 58"/>
          <p:cNvGrpSpPr/>
          <p:nvPr/>
        </p:nvGrpSpPr>
        <p:grpSpPr>
          <a:xfrm>
            <a:off x="1357290" y="2357430"/>
            <a:ext cx="714380" cy="642942"/>
            <a:chOff x="1428728" y="4071942"/>
            <a:chExt cx="714380" cy="642942"/>
          </a:xfrm>
        </p:grpSpPr>
        <p:sp>
          <p:nvSpPr>
            <p:cNvPr id="60" name="24-конечная звезда 59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TextBox 60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20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2" name="Скругленный прямоугольник 61"/>
          <p:cNvSpPr/>
          <p:nvPr/>
        </p:nvSpPr>
        <p:spPr>
          <a:xfrm>
            <a:off x="2250265" y="2143116"/>
            <a:ext cx="4643470" cy="2286016"/>
          </a:xfrm>
          <a:prstGeom prst="roundRect">
            <a:avLst/>
          </a:prstGeom>
          <a:solidFill>
            <a:schemeClr val="bg1">
              <a:alpha val="70000"/>
            </a:scheme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11 </a:t>
            </a:r>
            <a:r>
              <a:rPr lang="ru-RU" sz="96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9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7</a:t>
            </a:r>
          </a:p>
        </p:txBody>
      </p:sp>
      <p:grpSp>
        <p:nvGrpSpPr>
          <p:cNvPr id="63" name="Группа 63"/>
          <p:cNvGrpSpPr/>
          <p:nvPr/>
        </p:nvGrpSpPr>
        <p:grpSpPr>
          <a:xfrm>
            <a:off x="1500166" y="1571612"/>
            <a:ext cx="714380" cy="642942"/>
            <a:chOff x="1428728" y="4071942"/>
            <a:chExt cx="714380" cy="642942"/>
          </a:xfrm>
        </p:grpSpPr>
        <p:sp>
          <p:nvSpPr>
            <p:cNvPr id="65" name="24-конечная звезда 64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" name="TextBox 65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785918" y="4572008"/>
            <a:ext cx="714380" cy="642942"/>
            <a:chOff x="1428728" y="4071942"/>
            <a:chExt cx="714380" cy="642942"/>
          </a:xfrm>
        </p:grpSpPr>
        <p:sp>
          <p:nvSpPr>
            <p:cNvPr id="2" name="24-конечная звезда 1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" name="TextBox 2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17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1357290" y="3929066"/>
            <a:ext cx="714380" cy="642942"/>
            <a:chOff x="1428728" y="4071942"/>
            <a:chExt cx="714380" cy="642942"/>
          </a:xfrm>
        </p:grpSpPr>
        <p:sp>
          <p:nvSpPr>
            <p:cNvPr id="6" name="24-конечная звезда 5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>
              <a:hlinkClick r:id="" action="ppaction://hlinkshowjump?jump=nextslide">
                <a:snd r:embed="rId3" name="chimes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18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1285852" y="3143248"/>
            <a:ext cx="714380" cy="642942"/>
            <a:chOff x="1428728" y="4071942"/>
            <a:chExt cx="714380" cy="642942"/>
          </a:xfrm>
        </p:grpSpPr>
        <p:sp>
          <p:nvSpPr>
            <p:cNvPr id="9" name="24-конечная звезда 8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19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7072330" y="2428868"/>
            <a:ext cx="714380" cy="642942"/>
            <a:chOff x="1428728" y="4071942"/>
            <a:chExt cx="714380" cy="642942"/>
          </a:xfrm>
        </p:grpSpPr>
        <p:sp>
          <p:nvSpPr>
            <p:cNvPr id="12" name="24-конечная звезда 11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8</a:t>
              </a: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6929454" y="1643050"/>
            <a:ext cx="714380" cy="642942"/>
            <a:chOff x="1428728" y="4071942"/>
            <a:chExt cx="714380" cy="642942"/>
          </a:xfrm>
        </p:grpSpPr>
        <p:sp>
          <p:nvSpPr>
            <p:cNvPr id="15" name="24-конечная звезда 14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7</a:t>
              </a: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5357818" y="1214422"/>
            <a:ext cx="714380" cy="642942"/>
            <a:chOff x="1428728" y="4071942"/>
            <a:chExt cx="714380" cy="642942"/>
          </a:xfrm>
        </p:grpSpPr>
        <p:sp>
          <p:nvSpPr>
            <p:cNvPr id="18" name="24-конечная звезда 17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4572000" y="1214422"/>
            <a:ext cx="714380" cy="642942"/>
            <a:chOff x="1428728" y="4071942"/>
            <a:chExt cx="714380" cy="642942"/>
          </a:xfrm>
        </p:grpSpPr>
        <p:sp>
          <p:nvSpPr>
            <p:cNvPr id="21" name="24-конечная звезда 20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TextBox 21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3786182" y="1214422"/>
            <a:ext cx="714380" cy="642942"/>
            <a:chOff x="1428728" y="4071942"/>
            <a:chExt cx="714380" cy="642942"/>
          </a:xfrm>
        </p:grpSpPr>
        <p:sp>
          <p:nvSpPr>
            <p:cNvPr id="24" name="24-конечная звезда 23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TextBox 24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2214546" y="1214422"/>
            <a:ext cx="714380" cy="642942"/>
            <a:chOff x="1428728" y="4071942"/>
            <a:chExt cx="714380" cy="642942"/>
          </a:xfrm>
        </p:grpSpPr>
        <p:sp>
          <p:nvSpPr>
            <p:cNvPr id="27" name="24-конечная звезда 26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TextBox 27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6215074" y="1214422"/>
            <a:ext cx="714380" cy="642942"/>
            <a:chOff x="1428728" y="4071942"/>
            <a:chExt cx="714380" cy="642942"/>
          </a:xfrm>
        </p:grpSpPr>
        <p:sp>
          <p:nvSpPr>
            <p:cNvPr id="30" name="24-конечная звезда 29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TextBox 30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7143768" y="3214686"/>
            <a:ext cx="714380" cy="642942"/>
            <a:chOff x="1428728" y="4071942"/>
            <a:chExt cx="714380" cy="642942"/>
          </a:xfrm>
        </p:grpSpPr>
        <p:sp>
          <p:nvSpPr>
            <p:cNvPr id="33" name="24-конечная звезда 32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TextBox 33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9</a:t>
              </a:r>
            </a:p>
          </p:txBody>
        </p:sp>
      </p:grpSp>
      <p:grpSp>
        <p:nvGrpSpPr>
          <p:cNvPr id="35" name="Группа 34"/>
          <p:cNvGrpSpPr/>
          <p:nvPr/>
        </p:nvGrpSpPr>
        <p:grpSpPr>
          <a:xfrm>
            <a:off x="7072330" y="4000504"/>
            <a:ext cx="714380" cy="642942"/>
            <a:chOff x="1428728" y="4071942"/>
            <a:chExt cx="714380" cy="642942"/>
          </a:xfrm>
        </p:grpSpPr>
        <p:sp>
          <p:nvSpPr>
            <p:cNvPr id="36" name="24-конечная звезда 35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TextBox 36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8" name="Группа 37"/>
          <p:cNvGrpSpPr/>
          <p:nvPr/>
        </p:nvGrpSpPr>
        <p:grpSpPr>
          <a:xfrm>
            <a:off x="3000364" y="1214422"/>
            <a:ext cx="714380" cy="642942"/>
            <a:chOff x="1428728" y="4071942"/>
            <a:chExt cx="714380" cy="642942"/>
          </a:xfrm>
        </p:grpSpPr>
        <p:sp>
          <p:nvSpPr>
            <p:cNvPr id="39" name="24-конечная звезда 38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TextBox 39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1" name="Группа 40"/>
          <p:cNvGrpSpPr/>
          <p:nvPr/>
        </p:nvGrpSpPr>
        <p:grpSpPr>
          <a:xfrm>
            <a:off x="6572264" y="4643446"/>
            <a:ext cx="714380" cy="642942"/>
            <a:chOff x="1428728" y="4071942"/>
            <a:chExt cx="714380" cy="642942"/>
          </a:xfrm>
        </p:grpSpPr>
        <p:sp>
          <p:nvSpPr>
            <p:cNvPr id="42" name="24-конечная звезда 41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TextBox 42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11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4" name="Группа 43"/>
          <p:cNvGrpSpPr/>
          <p:nvPr/>
        </p:nvGrpSpPr>
        <p:grpSpPr>
          <a:xfrm>
            <a:off x="5786446" y="4714884"/>
            <a:ext cx="714380" cy="642942"/>
            <a:chOff x="1428728" y="4071942"/>
            <a:chExt cx="714380" cy="642942"/>
          </a:xfrm>
        </p:grpSpPr>
        <p:sp>
          <p:nvSpPr>
            <p:cNvPr id="45" name="24-конечная звезда 44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TextBox 45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5000628" y="4714884"/>
            <a:ext cx="714380" cy="642942"/>
            <a:chOff x="1428728" y="4071942"/>
            <a:chExt cx="714380" cy="642942"/>
          </a:xfrm>
        </p:grpSpPr>
        <p:sp>
          <p:nvSpPr>
            <p:cNvPr id="48" name="24-конечная звезда 47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" name="TextBox 48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13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0" name="Группа 49"/>
          <p:cNvGrpSpPr/>
          <p:nvPr/>
        </p:nvGrpSpPr>
        <p:grpSpPr>
          <a:xfrm>
            <a:off x="4214810" y="4714884"/>
            <a:ext cx="714380" cy="642942"/>
            <a:chOff x="1428728" y="4071942"/>
            <a:chExt cx="714380" cy="642942"/>
          </a:xfrm>
        </p:grpSpPr>
        <p:sp>
          <p:nvSpPr>
            <p:cNvPr id="51" name="24-конечная звезда 50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" name="TextBox 51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14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3" name="Группа 52"/>
          <p:cNvGrpSpPr/>
          <p:nvPr/>
        </p:nvGrpSpPr>
        <p:grpSpPr>
          <a:xfrm>
            <a:off x="2571736" y="4643446"/>
            <a:ext cx="714380" cy="642942"/>
            <a:chOff x="1428728" y="4071942"/>
            <a:chExt cx="714380" cy="642942"/>
          </a:xfrm>
        </p:grpSpPr>
        <p:sp>
          <p:nvSpPr>
            <p:cNvPr id="54" name="24-конечная звезда 53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TextBox 54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6" name="Группа 55"/>
          <p:cNvGrpSpPr/>
          <p:nvPr/>
        </p:nvGrpSpPr>
        <p:grpSpPr>
          <a:xfrm>
            <a:off x="3357554" y="4714884"/>
            <a:ext cx="714380" cy="642942"/>
            <a:chOff x="1428728" y="4071942"/>
            <a:chExt cx="714380" cy="642942"/>
          </a:xfrm>
        </p:grpSpPr>
        <p:sp>
          <p:nvSpPr>
            <p:cNvPr id="57" name="24-конечная звезда 56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" name="TextBox 57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15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9" name="Группа 58"/>
          <p:cNvGrpSpPr/>
          <p:nvPr/>
        </p:nvGrpSpPr>
        <p:grpSpPr>
          <a:xfrm>
            <a:off x="1357290" y="2357430"/>
            <a:ext cx="714380" cy="642942"/>
            <a:chOff x="1428728" y="4071942"/>
            <a:chExt cx="714380" cy="642942"/>
          </a:xfrm>
        </p:grpSpPr>
        <p:sp>
          <p:nvSpPr>
            <p:cNvPr id="60" name="24-конечная звезда 59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TextBox 60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20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2" name="Скругленный прямоугольник 61"/>
          <p:cNvSpPr/>
          <p:nvPr/>
        </p:nvSpPr>
        <p:spPr>
          <a:xfrm>
            <a:off x="2250265" y="2143116"/>
            <a:ext cx="4643470" cy="2286016"/>
          </a:xfrm>
          <a:prstGeom prst="roundRect">
            <a:avLst/>
          </a:prstGeom>
          <a:solidFill>
            <a:schemeClr val="bg1">
              <a:alpha val="70000"/>
            </a:scheme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9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+ 9</a:t>
            </a:r>
            <a:endParaRPr lang="ru-RU" sz="96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3" name="Группа 63"/>
          <p:cNvGrpSpPr/>
          <p:nvPr/>
        </p:nvGrpSpPr>
        <p:grpSpPr>
          <a:xfrm>
            <a:off x="1500166" y="1571612"/>
            <a:ext cx="714380" cy="642942"/>
            <a:chOff x="1428728" y="4071942"/>
            <a:chExt cx="714380" cy="642942"/>
          </a:xfrm>
        </p:grpSpPr>
        <p:sp>
          <p:nvSpPr>
            <p:cNvPr id="65" name="24-конечная звезда 64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" name="TextBox 65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785918" y="4572008"/>
            <a:ext cx="714380" cy="642942"/>
            <a:chOff x="1428728" y="4071942"/>
            <a:chExt cx="714380" cy="642942"/>
          </a:xfrm>
        </p:grpSpPr>
        <p:sp>
          <p:nvSpPr>
            <p:cNvPr id="2" name="24-конечная звезда 1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" name="TextBox 2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17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1357290" y="3929066"/>
            <a:ext cx="714380" cy="642942"/>
            <a:chOff x="1428728" y="4071942"/>
            <a:chExt cx="714380" cy="642942"/>
          </a:xfrm>
        </p:grpSpPr>
        <p:sp>
          <p:nvSpPr>
            <p:cNvPr id="6" name="24-конечная звезда 5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18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1285852" y="3143248"/>
            <a:ext cx="714380" cy="642942"/>
            <a:chOff x="1428728" y="4071942"/>
            <a:chExt cx="714380" cy="642942"/>
          </a:xfrm>
        </p:grpSpPr>
        <p:sp>
          <p:nvSpPr>
            <p:cNvPr id="9" name="24-конечная звезда 8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19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7072330" y="2428868"/>
            <a:ext cx="714380" cy="642942"/>
            <a:chOff x="1428728" y="4071942"/>
            <a:chExt cx="714380" cy="642942"/>
          </a:xfrm>
        </p:grpSpPr>
        <p:sp>
          <p:nvSpPr>
            <p:cNvPr id="12" name="24-конечная звезда 11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8</a:t>
              </a: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6929454" y="1643050"/>
            <a:ext cx="714380" cy="642942"/>
            <a:chOff x="1428728" y="4071942"/>
            <a:chExt cx="714380" cy="642942"/>
          </a:xfrm>
        </p:grpSpPr>
        <p:sp>
          <p:nvSpPr>
            <p:cNvPr id="15" name="24-конечная звезда 14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7</a:t>
              </a: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5357818" y="1214422"/>
            <a:ext cx="714380" cy="642942"/>
            <a:chOff x="1428728" y="4071942"/>
            <a:chExt cx="714380" cy="642942"/>
          </a:xfrm>
        </p:grpSpPr>
        <p:sp>
          <p:nvSpPr>
            <p:cNvPr id="18" name="24-конечная звезда 17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4572000" y="1214422"/>
            <a:ext cx="714380" cy="642942"/>
            <a:chOff x="1428728" y="4071942"/>
            <a:chExt cx="714380" cy="642942"/>
          </a:xfrm>
        </p:grpSpPr>
        <p:sp>
          <p:nvSpPr>
            <p:cNvPr id="21" name="24-конечная звезда 20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TextBox 21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3786182" y="1214422"/>
            <a:ext cx="714380" cy="642942"/>
            <a:chOff x="1428728" y="4071942"/>
            <a:chExt cx="714380" cy="642942"/>
          </a:xfrm>
        </p:grpSpPr>
        <p:sp>
          <p:nvSpPr>
            <p:cNvPr id="24" name="24-конечная звезда 23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TextBox 24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2214546" y="1214422"/>
            <a:ext cx="714380" cy="642942"/>
            <a:chOff x="1428728" y="4071942"/>
            <a:chExt cx="714380" cy="642942"/>
          </a:xfrm>
        </p:grpSpPr>
        <p:sp>
          <p:nvSpPr>
            <p:cNvPr id="27" name="24-конечная звезда 26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TextBox 27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6215074" y="1214422"/>
            <a:ext cx="714380" cy="642942"/>
            <a:chOff x="1428728" y="4071942"/>
            <a:chExt cx="714380" cy="642942"/>
          </a:xfrm>
        </p:grpSpPr>
        <p:sp>
          <p:nvSpPr>
            <p:cNvPr id="30" name="24-конечная звезда 29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TextBox 30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7143768" y="3214686"/>
            <a:ext cx="714380" cy="642942"/>
            <a:chOff x="1428728" y="4071942"/>
            <a:chExt cx="714380" cy="642942"/>
          </a:xfrm>
        </p:grpSpPr>
        <p:sp>
          <p:nvSpPr>
            <p:cNvPr id="33" name="24-конечная звезда 32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TextBox 33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9</a:t>
              </a:r>
            </a:p>
          </p:txBody>
        </p:sp>
      </p:grpSp>
      <p:grpSp>
        <p:nvGrpSpPr>
          <p:cNvPr id="35" name="Группа 34"/>
          <p:cNvGrpSpPr/>
          <p:nvPr/>
        </p:nvGrpSpPr>
        <p:grpSpPr>
          <a:xfrm>
            <a:off x="7072330" y="4000504"/>
            <a:ext cx="714380" cy="642942"/>
            <a:chOff x="1428728" y="4071942"/>
            <a:chExt cx="714380" cy="642942"/>
          </a:xfrm>
        </p:grpSpPr>
        <p:sp>
          <p:nvSpPr>
            <p:cNvPr id="36" name="24-конечная звезда 35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TextBox 36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8" name="Группа 37"/>
          <p:cNvGrpSpPr/>
          <p:nvPr/>
        </p:nvGrpSpPr>
        <p:grpSpPr>
          <a:xfrm>
            <a:off x="3000364" y="1214422"/>
            <a:ext cx="714380" cy="642942"/>
            <a:chOff x="1428728" y="4071942"/>
            <a:chExt cx="714380" cy="642942"/>
          </a:xfrm>
        </p:grpSpPr>
        <p:sp>
          <p:nvSpPr>
            <p:cNvPr id="39" name="24-конечная звезда 38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TextBox 39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1" name="Группа 40"/>
          <p:cNvGrpSpPr/>
          <p:nvPr/>
        </p:nvGrpSpPr>
        <p:grpSpPr>
          <a:xfrm>
            <a:off x="6572264" y="4643446"/>
            <a:ext cx="714380" cy="642942"/>
            <a:chOff x="1428728" y="4071942"/>
            <a:chExt cx="714380" cy="642942"/>
          </a:xfrm>
        </p:grpSpPr>
        <p:sp>
          <p:nvSpPr>
            <p:cNvPr id="42" name="24-конечная звезда 41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TextBox 42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11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4" name="Группа 43"/>
          <p:cNvGrpSpPr/>
          <p:nvPr/>
        </p:nvGrpSpPr>
        <p:grpSpPr>
          <a:xfrm>
            <a:off x="5786446" y="4714884"/>
            <a:ext cx="714380" cy="642942"/>
            <a:chOff x="1428728" y="4071942"/>
            <a:chExt cx="714380" cy="642942"/>
          </a:xfrm>
        </p:grpSpPr>
        <p:sp>
          <p:nvSpPr>
            <p:cNvPr id="45" name="24-конечная звезда 44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TextBox 45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5000628" y="4714884"/>
            <a:ext cx="714380" cy="642942"/>
            <a:chOff x="1428728" y="4071942"/>
            <a:chExt cx="714380" cy="642942"/>
          </a:xfrm>
        </p:grpSpPr>
        <p:sp>
          <p:nvSpPr>
            <p:cNvPr id="48" name="24-конечная звезда 47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" name="TextBox 48">
              <a:hlinkClick r:id="" action="ppaction://hlinkshowjump?jump=nextslide">
                <a:snd r:embed="rId3" name="chimes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13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0" name="Группа 49"/>
          <p:cNvGrpSpPr/>
          <p:nvPr/>
        </p:nvGrpSpPr>
        <p:grpSpPr>
          <a:xfrm>
            <a:off x="4214810" y="4714884"/>
            <a:ext cx="714380" cy="642942"/>
            <a:chOff x="1428728" y="4071942"/>
            <a:chExt cx="714380" cy="642942"/>
          </a:xfrm>
        </p:grpSpPr>
        <p:sp>
          <p:nvSpPr>
            <p:cNvPr id="51" name="24-конечная звезда 50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" name="TextBox 51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14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3" name="Группа 52"/>
          <p:cNvGrpSpPr/>
          <p:nvPr/>
        </p:nvGrpSpPr>
        <p:grpSpPr>
          <a:xfrm>
            <a:off x="2571736" y="4643446"/>
            <a:ext cx="714380" cy="642942"/>
            <a:chOff x="1428728" y="4071942"/>
            <a:chExt cx="714380" cy="642942"/>
          </a:xfrm>
        </p:grpSpPr>
        <p:sp>
          <p:nvSpPr>
            <p:cNvPr id="54" name="24-конечная звезда 53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TextBox 54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6" name="Группа 55"/>
          <p:cNvGrpSpPr/>
          <p:nvPr/>
        </p:nvGrpSpPr>
        <p:grpSpPr>
          <a:xfrm>
            <a:off x="3357554" y="4714884"/>
            <a:ext cx="714380" cy="642942"/>
            <a:chOff x="1428728" y="4071942"/>
            <a:chExt cx="714380" cy="642942"/>
          </a:xfrm>
        </p:grpSpPr>
        <p:sp>
          <p:nvSpPr>
            <p:cNvPr id="57" name="24-конечная звезда 56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" name="TextBox 57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15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9" name="Группа 58"/>
          <p:cNvGrpSpPr/>
          <p:nvPr/>
        </p:nvGrpSpPr>
        <p:grpSpPr>
          <a:xfrm>
            <a:off x="1357290" y="2357430"/>
            <a:ext cx="714380" cy="642942"/>
            <a:chOff x="1428728" y="4071942"/>
            <a:chExt cx="714380" cy="642942"/>
          </a:xfrm>
        </p:grpSpPr>
        <p:sp>
          <p:nvSpPr>
            <p:cNvPr id="60" name="24-конечная звезда 59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TextBox 60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20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2" name="Скругленный прямоугольник 61"/>
          <p:cNvSpPr/>
          <p:nvPr/>
        </p:nvSpPr>
        <p:spPr>
          <a:xfrm>
            <a:off x="2250265" y="2143116"/>
            <a:ext cx="4643470" cy="2286016"/>
          </a:xfrm>
          <a:prstGeom prst="roundRect">
            <a:avLst/>
          </a:prstGeom>
          <a:solidFill>
            <a:schemeClr val="bg1">
              <a:alpha val="70000"/>
            </a:scheme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10 + 3</a:t>
            </a:r>
            <a:endParaRPr lang="ru-RU" sz="96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3" name="Группа 63"/>
          <p:cNvGrpSpPr/>
          <p:nvPr/>
        </p:nvGrpSpPr>
        <p:grpSpPr>
          <a:xfrm>
            <a:off x="1500166" y="1571612"/>
            <a:ext cx="714380" cy="642942"/>
            <a:chOff x="1428728" y="4071942"/>
            <a:chExt cx="714380" cy="642942"/>
          </a:xfrm>
        </p:grpSpPr>
        <p:sp>
          <p:nvSpPr>
            <p:cNvPr id="65" name="24-конечная звезда 64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" name="TextBox 65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785918" y="4572008"/>
            <a:ext cx="714380" cy="642942"/>
            <a:chOff x="1428728" y="4071942"/>
            <a:chExt cx="714380" cy="642942"/>
          </a:xfrm>
        </p:grpSpPr>
        <p:sp>
          <p:nvSpPr>
            <p:cNvPr id="2" name="24-конечная звезда 1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" name="TextBox 2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17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1357290" y="3929066"/>
            <a:ext cx="714380" cy="642942"/>
            <a:chOff x="1428728" y="4071942"/>
            <a:chExt cx="714380" cy="642942"/>
          </a:xfrm>
        </p:grpSpPr>
        <p:sp>
          <p:nvSpPr>
            <p:cNvPr id="6" name="24-конечная звезда 5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18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1285852" y="3143248"/>
            <a:ext cx="714380" cy="642942"/>
            <a:chOff x="1428728" y="4071942"/>
            <a:chExt cx="714380" cy="642942"/>
          </a:xfrm>
        </p:grpSpPr>
        <p:sp>
          <p:nvSpPr>
            <p:cNvPr id="9" name="24-конечная звезда 8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19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7072330" y="2428868"/>
            <a:ext cx="714380" cy="642942"/>
            <a:chOff x="1428728" y="4071942"/>
            <a:chExt cx="714380" cy="642942"/>
          </a:xfrm>
        </p:grpSpPr>
        <p:sp>
          <p:nvSpPr>
            <p:cNvPr id="12" name="24-конечная звезда 11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8</a:t>
              </a: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6929454" y="1643050"/>
            <a:ext cx="714380" cy="642942"/>
            <a:chOff x="1428728" y="4071942"/>
            <a:chExt cx="714380" cy="642942"/>
          </a:xfrm>
        </p:grpSpPr>
        <p:sp>
          <p:nvSpPr>
            <p:cNvPr id="15" name="24-конечная звезда 14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7</a:t>
              </a: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5357818" y="1214422"/>
            <a:ext cx="714380" cy="642942"/>
            <a:chOff x="1428728" y="4071942"/>
            <a:chExt cx="714380" cy="642942"/>
          </a:xfrm>
        </p:grpSpPr>
        <p:sp>
          <p:nvSpPr>
            <p:cNvPr id="18" name="24-конечная звезда 17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4572000" y="1214422"/>
            <a:ext cx="714380" cy="642942"/>
            <a:chOff x="1428728" y="4071942"/>
            <a:chExt cx="714380" cy="642942"/>
          </a:xfrm>
        </p:grpSpPr>
        <p:sp>
          <p:nvSpPr>
            <p:cNvPr id="21" name="24-конечная звезда 20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TextBox 21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3786182" y="1214422"/>
            <a:ext cx="714380" cy="642942"/>
            <a:chOff x="1428728" y="4071942"/>
            <a:chExt cx="714380" cy="642942"/>
          </a:xfrm>
        </p:grpSpPr>
        <p:sp>
          <p:nvSpPr>
            <p:cNvPr id="24" name="24-конечная звезда 23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TextBox 24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2214546" y="1214422"/>
            <a:ext cx="714380" cy="642942"/>
            <a:chOff x="1428728" y="4071942"/>
            <a:chExt cx="714380" cy="642942"/>
          </a:xfrm>
        </p:grpSpPr>
        <p:sp>
          <p:nvSpPr>
            <p:cNvPr id="27" name="24-конечная звезда 26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TextBox 27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6215074" y="1214422"/>
            <a:ext cx="714380" cy="642942"/>
            <a:chOff x="1428728" y="4071942"/>
            <a:chExt cx="714380" cy="642942"/>
          </a:xfrm>
        </p:grpSpPr>
        <p:sp>
          <p:nvSpPr>
            <p:cNvPr id="30" name="24-конечная звезда 29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TextBox 30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7143768" y="3214686"/>
            <a:ext cx="714380" cy="642942"/>
            <a:chOff x="1428728" y="4071942"/>
            <a:chExt cx="714380" cy="642942"/>
          </a:xfrm>
        </p:grpSpPr>
        <p:sp>
          <p:nvSpPr>
            <p:cNvPr id="33" name="24-конечная звезда 32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TextBox 33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9</a:t>
              </a:r>
            </a:p>
          </p:txBody>
        </p:sp>
      </p:grpSp>
      <p:grpSp>
        <p:nvGrpSpPr>
          <p:cNvPr id="35" name="Группа 34"/>
          <p:cNvGrpSpPr/>
          <p:nvPr/>
        </p:nvGrpSpPr>
        <p:grpSpPr>
          <a:xfrm>
            <a:off x="7072330" y="4000504"/>
            <a:ext cx="714380" cy="642942"/>
            <a:chOff x="1428728" y="4071942"/>
            <a:chExt cx="714380" cy="642942"/>
          </a:xfrm>
        </p:grpSpPr>
        <p:sp>
          <p:nvSpPr>
            <p:cNvPr id="36" name="24-конечная звезда 35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TextBox 36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8" name="Группа 37"/>
          <p:cNvGrpSpPr/>
          <p:nvPr/>
        </p:nvGrpSpPr>
        <p:grpSpPr>
          <a:xfrm>
            <a:off x="3000364" y="1214422"/>
            <a:ext cx="714380" cy="642942"/>
            <a:chOff x="1428728" y="4071942"/>
            <a:chExt cx="714380" cy="642942"/>
          </a:xfrm>
        </p:grpSpPr>
        <p:sp>
          <p:nvSpPr>
            <p:cNvPr id="39" name="24-конечная звезда 38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TextBox 39">
              <a:hlinkClick r:id="" action="ppaction://hlinkshowjump?jump=nextslide">
                <a:snd r:embed="rId3" name="chimes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1" name="Группа 40"/>
          <p:cNvGrpSpPr/>
          <p:nvPr/>
        </p:nvGrpSpPr>
        <p:grpSpPr>
          <a:xfrm>
            <a:off x="6572264" y="4643446"/>
            <a:ext cx="714380" cy="642942"/>
            <a:chOff x="1428728" y="4071942"/>
            <a:chExt cx="714380" cy="642942"/>
          </a:xfrm>
        </p:grpSpPr>
        <p:sp>
          <p:nvSpPr>
            <p:cNvPr id="42" name="24-конечная звезда 41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TextBox 42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11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4" name="Группа 43"/>
          <p:cNvGrpSpPr/>
          <p:nvPr/>
        </p:nvGrpSpPr>
        <p:grpSpPr>
          <a:xfrm>
            <a:off x="5786446" y="4714884"/>
            <a:ext cx="714380" cy="642942"/>
            <a:chOff x="1428728" y="4071942"/>
            <a:chExt cx="714380" cy="642942"/>
          </a:xfrm>
        </p:grpSpPr>
        <p:sp>
          <p:nvSpPr>
            <p:cNvPr id="45" name="24-конечная звезда 44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TextBox 45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5000628" y="4714884"/>
            <a:ext cx="714380" cy="642942"/>
            <a:chOff x="1428728" y="4071942"/>
            <a:chExt cx="714380" cy="642942"/>
          </a:xfrm>
        </p:grpSpPr>
        <p:sp>
          <p:nvSpPr>
            <p:cNvPr id="48" name="24-конечная звезда 47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" name="TextBox 48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13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0" name="Группа 49"/>
          <p:cNvGrpSpPr/>
          <p:nvPr/>
        </p:nvGrpSpPr>
        <p:grpSpPr>
          <a:xfrm>
            <a:off x="4214810" y="4714884"/>
            <a:ext cx="714380" cy="642942"/>
            <a:chOff x="1428728" y="4071942"/>
            <a:chExt cx="714380" cy="642942"/>
          </a:xfrm>
        </p:grpSpPr>
        <p:sp>
          <p:nvSpPr>
            <p:cNvPr id="51" name="24-конечная звезда 50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" name="TextBox 51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14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3" name="Группа 52"/>
          <p:cNvGrpSpPr/>
          <p:nvPr/>
        </p:nvGrpSpPr>
        <p:grpSpPr>
          <a:xfrm>
            <a:off x="2571736" y="4643446"/>
            <a:ext cx="714380" cy="642942"/>
            <a:chOff x="1428728" y="4071942"/>
            <a:chExt cx="714380" cy="642942"/>
          </a:xfrm>
        </p:grpSpPr>
        <p:sp>
          <p:nvSpPr>
            <p:cNvPr id="54" name="24-конечная звезда 53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TextBox 54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6" name="Группа 55"/>
          <p:cNvGrpSpPr/>
          <p:nvPr/>
        </p:nvGrpSpPr>
        <p:grpSpPr>
          <a:xfrm>
            <a:off x="3357554" y="4714884"/>
            <a:ext cx="714380" cy="642942"/>
            <a:chOff x="1428728" y="4071942"/>
            <a:chExt cx="714380" cy="642942"/>
          </a:xfrm>
        </p:grpSpPr>
        <p:sp>
          <p:nvSpPr>
            <p:cNvPr id="57" name="24-конечная звезда 56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" name="TextBox 57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15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9" name="Группа 58"/>
          <p:cNvGrpSpPr/>
          <p:nvPr/>
        </p:nvGrpSpPr>
        <p:grpSpPr>
          <a:xfrm>
            <a:off x="1357290" y="2357430"/>
            <a:ext cx="714380" cy="642942"/>
            <a:chOff x="1428728" y="4071942"/>
            <a:chExt cx="714380" cy="642942"/>
          </a:xfrm>
        </p:grpSpPr>
        <p:sp>
          <p:nvSpPr>
            <p:cNvPr id="60" name="24-конечная звезда 59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TextBox 60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20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2" name="Скругленный прямоугольник 61"/>
          <p:cNvSpPr/>
          <p:nvPr/>
        </p:nvSpPr>
        <p:spPr>
          <a:xfrm>
            <a:off x="2250265" y="2143116"/>
            <a:ext cx="4643470" cy="2286016"/>
          </a:xfrm>
          <a:prstGeom prst="roundRect">
            <a:avLst/>
          </a:prstGeom>
          <a:solidFill>
            <a:schemeClr val="bg1">
              <a:alpha val="70000"/>
            </a:scheme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11 </a:t>
            </a:r>
            <a:r>
              <a:rPr lang="ru-RU" sz="96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9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grpSp>
        <p:nvGrpSpPr>
          <p:cNvPr id="63" name="Группа 63"/>
          <p:cNvGrpSpPr/>
          <p:nvPr/>
        </p:nvGrpSpPr>
        <p:grpSpPr>
          <a:xfrm>
            <a:off x="1500166" y="1571612"/>
            <a:ext cx="714380" cy="642942"/>
            <a:chOff x="1428728" y="4071942"/>
            <a:chExt cx="714380" cy="642942"/>
          </a:xfrm>
        </p:grpSpPr>
        <p:sp>
          <p:nvSpPr>
            <p:cNvPr id="65" name="24-конечная звезда 64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" name="TextBox 65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357290" y="1357298"/>
            <a:ext cx="6429420" cy="3929090"/>
          </a:xfrm>
          <a:prstGeom prst="roundRect">
            <a:avLst/>
          </a:prstGeom>
          <a:solidFill>
            <a:schemeClr val="bg1">
              <a:alpha val="70000"/>
            </a:scheme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Дорогой друг!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Далматинцы предлагают тебе посчитать. Считай и выбирай карточку с ответом, </a:t>
            </a:r>
          </a:p>
          <a:p>
            <a:pPr algn="ctr">
              <a:lnSpc>
                <a:spcPct val="150000"/>
              </a:lnSpc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 решишь верно, </a:t>
            </a:r>
          </a:p>
          <a:p>
            <a:pPr algn="ctr">
              <a:lnSpc>
                <a:spcPct val="150000"/>
              </a:lnSpc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 перейдёшь к следующему заданию. </a:t>
            </a:r>
          </a:p>
          <a:p>
            <a:pPr algn="ctr">
              <a:lnSpc>
                <a:spcPct val="150000"/>
              </a:lnSpc>
            </a:pP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4-конечная звезда 2">
            <a:hlinkClick r:id="" action="ppaction://hlinkshowjump?jump=nextslide"/>
          </p:cNvPr>
          <p:cNvSpPr/>
          <p:nvPr/>
        </p:nvSpPr>
        <p:spPr>
          <a:xfrm>
            <a:off x="2857488" y="4286256"/>
            <a:ext cx="3500462" cy="857256"/>
          </a:xfrm>
          <a:prstGeom prst="star24">
            <a:avLst/>
          </a:prstGeom>
          <a:solidFill>
            <a:srgbClr val="FFFF0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СТАРТ</a:t>
            </a:r>
            <a:endParaRPr lang="ru-RU" sz="32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сведения 3">
            <a:hlinkClick r:id="" action="ppaction://hlinkshowjump?jump=lastslide" highlightClick="1"/>
          </p:cNvPr>
          <p:cNvSpPr/>
          <p:nvPr/>
        </p:nvSpPr>
        <p:spPr>
          <a:xfrm>
            <a:off x="142844" y="142852"/>
            <a:ext cx="428628" cy="500066"/>
          </a:xfrm>
          <a:prstGeom prst="actionButtonInformatio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785918" y="4572008"/>
            <a:ext cx="714380" cy="642942"/>
            <a:chOff x="1428728" y="4071942"/>
            <a:chExt cx="714380" cy="642942"/>
          </a:xfrm>
        </p:grpSpPr>
        <p:sp>
          <p:nvSpPr>
            <p:cNvPr id="2" name="24-конечная звезда 1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" name="TextBox 2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17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1357290" y="3929066"/>
            <a:ext cx="714380" cy="642942"/>
            <a:chOff x="1428728" y="4071942"/>
            <a:chExt cx="714380" cy="642942"/>
          </a:xfrm>
        </p:grpSpPr>
        <p:sp>
          <p:nvSpPr>
            <p:cNvPr id="6" name="24-конечная звезда 5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18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1285852" y="3143248"/>
            <a:ext cx="714380" cy="642942"/>
            <a:chOff x="1428728" y="4071942"/>
            <a:chExt cx="714380" cy="642942"/>
          </a:xfrm>
        </p:grpSpPr>
        <p:sp>
          <p:nvSpPr>
            <p:cNvPr id="9" name="24-конечная звезда 8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19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7072330" y="2428868"/>
            <a:ext cx="714380" cy="642942"/>
            <a:chOff x="1428728" y="4071942"/>
            <a:chExt cx="714380" cy="642942"/>
          </a:xfrm>
        </p:grpSpPr>
        <p:sp>
          <p:nvSpPr>
            <p:cNvPr id="12" name="24-конечная звезда 11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8</a:t>
              </a: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6929454" y="1643050"/>
            <a:ext cx="714380" cy="642942"/>
            <a:chOff x="1428728" y="4071942"/>
            <a:chExt cx="714380" cy="642942"/>
          </a:xfrm>
        </p:grpSpPr>
        <p:sp>
          <p:nvSpPr>
            <p:cNvPr id="15" name="24-конечная звезда 14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7</a:t>
              </a: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5357818" y="1214422"/>
            <a:ext cx="714380" cy="642942"/>
            <a:chOff x="1428728" y="4071942"/>
            <a:chExt cx="714380" cy="642942"/>
          </a:xfrm>
        </p:grpSpPr>
        <p:sp>
          <p:nvSpPr>
            <p:cNvPr id="18" name="24-конечная звезда 17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4572000" y="1214422"/>
            <a:ext cx="714380" cy="642942"/>
            <a:chOff x="1428728" y="4071942"/>
            <a:chExt cx="714380" cy="642942"/>
          </a:xfrm>
        </p:grpSpPr>
        <p:sp>
          <p:nvSpPr>
            <p:cNvPr id="21" name="24-конечная звезда 20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TextBox 21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3786182" y="1214422"/>
            <a:ext cx="714380" cy="642942"/>
            <a:chOff x="1428728" y="4071942"/>
            <a:chExt cx="714380" cy="642942"/>
          </a:xfrm>
        </p:grpSpPr>
        <p:sp>
          <p:nvSpPr>
            <p:cNvPr id="24" name="24-конечная звезда 23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TextBox 24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2214546" y="1214422"/>
            <a:ext cx="714380" cy="642942"/>
            <a:chOff x="1428728" y="4071942"/>
            <a:chExt cx="714380" cy="642942"/>
          </a:xfrm>
        </p:grpSpPr>
        <p:sp>
          <p:nvSpPr>
            <p:cNvPr id="27" name="24-конечная звезда 26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TextBox 27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6215074" y="1214422"/>
            <a:ext cx="714380" cy="642942"/>
            <a:chOff x="1428728" y="4071942"/>
            <a:chExt cx="714380" cy="642942"/>
          </a:xfrm>
        </p:grpSpPr>
        <p:sp>
          <p:nvSpPr>
            <p:cNvPr id="30" name="24-конечная звезда 29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TextBox 30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7143768" y="3214686"/>
            <a:ext cx="714380" cy="642942"/>
            <a:chOff x="1428728" y="4071942"/>
            <a:chExt cx="714380" cy="642942"/>
          </a:xfrm>
        </p:grpSpPr>
        <p:sp>
          <p:nvSpPr>
            <p:cNvPr id="33" name="24-конечная звезда 32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TextBox 33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9</a:t>
              </a:r>
            </a:p>
          </p:txBody>
        </p:sp>
      </p:grpSp>
      <p:grpSp>
        <p:nvGrpSpPr>
          <p:cNvPr id="35" name="Группа 34"/>
          <p:cNvGrpSpPr/>
          <p:nvPr/>
        </p:nvGrpSpPr>
        <p:grpSpPr>
          <a:xfrm>
            <a:off x="7072330" y="4000504"/>
            <a:ext cx="714380" cy="642942"/>
            <a:chOff x="1428728" y="4071942"/>
            <a:chExt cx="714380" cy="642942"/>
          </a:xfrm>
        </p:grpSpPr>
        <p:sp>
          <p:nvSpPr>
            <p:cNvPr id="36" name="24-конечная звезда 35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TextBox 36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8" name="Группа 37"/>
          <p:cNvGrpSpPr/>
          <p:nvPr/>
        </p:nvGrpSpPr>
        <p:grpSpPr>
          <a:xfrm>
            <a:off x="3000364" y="1214422"/>
            <a:ext cx="714380" cy="642942"/>
            <a:chOff x="1428728" y="4071942"/>
            <a:chExt cx="714380" cy="642942"/>
          </a:xfrm>
        </p:grpSpPr>
        <p:sp>
          <p:nvSpPr>
            <p:cNvPr id="39" name="24-конечная звезда 38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TextBox 39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1" name="Группа 40"/>
          <p:cNvGrpSpPr/>
          <p:nvPr/>
        </p:nvGrpSpPr>
        <p:grpSpPr>
          <a:xfrm>
            <a:off x="6572264" y="4643446"/>
            <a:ext cx="714380" cy="642942"/>
            <a:chOff x="1428728" y="4071942"/>
            <a:chExt cx="714380" cy="642942"/>
          </a:xfrm>
        </p:grpSpPr>
        <p:sp>
          <p:nvSpPr>
            <p:cNvPr id="42" name="24-конечная звезда 41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TextBox 42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11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4" name="Группа 43"/>
          <p:cNvGrpSpPr/>
          <p:nvPr/>
        </p:nvGrpSpPr>
        <p:grpSpPr>
          <a:xfrm>
            <a:off x="5786446" y="4714884"/>
            <a:ext cx="714380" cy="642942"/>
            <a:chOff x="1428728" y="4071942"/>
            <a:chExt cx="714380" cy="642942"/>
          </a:xfrm>
        </p:grpSpPr>
        <p:sp>
          <p:nvSpPr>
            <p:cNvPr id="45" name="24-конечная звезда 44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TextBox 45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5000628" y="4714884"/>
            <a:ext cx="714380" cy="642942"/>
            <a:chOff x="1428728" y="4071942"/>
            <a:chExt cx="714380" cy="642942"/>
          </a:xfrm>
        </p:grpSpPr>
        <p:sp>
          <p:nvSpPr>
            <p:cNvPr id="48" name="24-конечная звезда 47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" name="TextBox 48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13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0" name="Группа 49"/>
          <p:cNvGrpSpPr/>
          <p:nvPr/>
        </p:nvGrpSpPr>
        <p:grpSpPr>
          <a:xfrm>
            <a:off x="4214810" y="4714884"/>
            <a:ext cx="714380" cy="642942"/>
            <a:chOff x="1428728" y="4071942"/>
            <a:chExt cx="714380" cy="642942"/>
          </a:xfrm>
        </p:grpSpPr>
        <p:sp>
          <p:nvSpPr>
            <p:cNvPr id="51" name="24-конечная звезда 50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" name="TextBox 51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14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3" name="Группа 52"/>
          <p:cNvGrpSpPr/>
          <p:nvPr/>
        </p:nvGrpSpPr>
        <p:grpSpPr>
          <a:xfrm>
            <a:off x="2571736" y="4643446"/>
            <a:ext cx="714380" cy="642942"/>
            <a:chOff x="1428728" y="4071942"/>
            <a:chExt cx="714380" cy="642942"/>
          </a:xfrm>
        </p:grpSpPr>
        <p:sp>
          <p:nvSpPr>
            <p:cNvPr id="54" name="24-конечная звезда 53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TextBox 54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6" name="Группа 55"/>
          <p:cNvGrpSpPr/>
          <p:nvPr/>
        </p:nvGrpSpPr>
        <p:grpSpPr>
          <a:xfrm>
            <a:off x="3357554" y="4714884"/>
            <a:ext cx="714380" cy="642942"/>
            <a:chOff x="1428728" y="4071942"/>
            <a:chExt cx="714380" cy="642942"/>
          </a:xfrm>
        </p:grpSpPr>
        <p:sp>
          <p:nvSpPr>
            <p:cNvPr id="57" name="24-конечная звезда 56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" name="TextBox 57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15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9" name="Группа 58"/>
          <p:cNvGrpSpPr/>
          <p:nvPr/>
        </p:nvGrpSpPr>
        <p:grpSpPr>
          <a:xfrm>
            <a:off x="1357290" y="2357430"/>
            <a:ext cx="714380" cy="642942"/>
            <a:chOff x="1428728" y="4071942"/>
            <a:chExt cx="714380" cy="642942"/>
          </a:xfrm>
        </p:grpSpPr>
        <p:sp>
          <p:nvSpPr>
            <p:cNvPr id="60" name="24-конечная звезда 59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TextBox 60">
              <a:hlinkClick r:id="" action="ppaction://hlinkshowjump?jump=nextslide">
                <a:snd r:embed="rId3" name="chimes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20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2" name="Скругленный прямоугольник 61"/>
          <p:cNvSpPr/>
          <p:nvPr/>
        </p:nvSpPr>
        <p:spPr>
          <a:xfrm>
            <a:off x="2250265" y="2143116"/>
            <a:ext cx="4643470" cy="2286016"/>
          </a:xfrm>
          <a:prstGeom prst="roundRect">
            <a:avLst/>
          </a:prstGeom>
          <a:solidFill>
            <a:schemeClr val="bg1">
              <a:alpha val="70000"/>
            </a:scheme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10 + 10</a:t>
            </a:r>
            <a:endParaRPr lang="ru-RU" sz="96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3" name="Группа 63"/>
          <p:cNvGrpSpPr/>
          <p:nvPr/>
        </p:nvGrpSpPr>
        <p:grpSpPr>
          <a:xfrm>
            <a:off x="1500166" y="1571612"/>
            <a:ext cx="714380" cy="642942"/>
            <a:chOff x="1428728" y="4071942"/>
            <a:chExt cx="714380" cy="642942"/>
          </a:xfrm>
        </p:grpSpPr>
        <p:sp>
          <p:nvSpPr>
            <p:cNvPr id="65" name="24-конечная звезда 64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" name="TextBox 65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785918" y="4572008"/>
            <a:ext cx="714380" cy="642942"/>
            <a:chOff x="1428728" y="4071942"/>
            <a:chExt cx="714380" cy="642942"/>
          </a:xfrm>
        </p:grpSpPr>
        <p:sp>
          <p:nvSpPr>
            <p:cNvPr id="2" name="24-конечная звезда 1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" name="TextBox 2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17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1357290" y="3929066"/>
            <a:ext cx="714380" cy="642942"/>
            <a:chOff x="1428728" y="4071942"/>
            <a:chExt cx="714380" cy="642942"/>
          </a:xfrm>
        </p:grpSpPr>
        <p:sp>
          <p:nvSpPr>
            <p:cNvPr id="6" name="24-конечная звезда 5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18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1285852" y="3143248"/>
            <a:ext cx="714380" cy="642942"/>
            <a:chOff x="1428728" y="4071942"/>
            <a:chExt cx="714380" cy="642942"/>
          </a:xfrm>
        </p:grpSpPr>
        <p:sp>
          <p:nvSpPr>
            <p:cNvPr id="9" name="24-конечная звезда 8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19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7072330" y="2428868"/>
            <a:ext cx="714380" cy="642942"/>
            <a:chOff x="1428728" y="4071942"/>
            <a:chExt cx="714380" cy="642942"/>
          </a:xfrm>
        </p:grpSpPr>
        <p:sp>
          <p:nvSpPr>
            <p:cNvPr id="12" name="24-конечная звезда 11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8</a:t>
              </a: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6929454" y="1643050"/>
            <a:ext cx="714380" cy="642942"/>
            <a:chOff x="1428728" y="4071942"/>
            <a:chExt cx="714380" cy="642942"/>
          </a:xfrm>
        </p:grpSpPr>
        <p:sp>
          <p:nvSpPr>
            <p:cNvPr id="15" name="24-конечная звезда 14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7</a:t>
              </a: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5357818" y="1214422"/>
            <a:ext cx="714380" cy="642942"/>
            <a:chOff x="1428728" y="4071942"/>
            <a:chExt cx="714380" cy="642942"/>
          </a:xfrm>
        </p:grpSpPr>
        <p:sp>
          <p:nvSpPr>
            <p:cNvPr id="18" name="24-конечная звезда 17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4572000" y="1214422"/>
            <a:ext cx="714380" cy="642942"/>
            <a:chOff x="1428728" y="4071942"/>
            <a:chExt cx="714380" cy="642942"/>
          </a:xfrm>
        </p:grpSpPr>
        <p:sp>
          <p:nvSpPr>
            <p:cNvPr id="21" name="24-конечная звезда 20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TextBox 21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3786182" y="1214422"/>
            <a:ext cx="714380" cy="642942"/>
            <a:chOff x="1428728" y="4071942"/>
            <a:chExt cx="714380" cy="642942"/>
          </a:xfrm>
        </p:grpSpPr>
        <p:sp>
          <p:nvSpPr>
            <p:cNvPr id="24" name="24-конечная звезда 23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TextBox 24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2214546" y="1214422"/>
            <a:ext cx="714380" cy="642942"/>
            <a:chOff x="1428728" y="4071942"/>
            <a:chExt cx="714380" cy="642942"/>
          </a:xfrm>
        </p:grpSpPr>
        <p:sp>
          <p:nvSpPr>
            <p:cNvPr id="27" name="24-конечная звезда 26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TextBox 27">
              <a:hlinkClick r:id="" action="ppaction://hlinkshowjump?jump=nextslide">
                <a:snd r:embed="rId3" name="chimes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6215074" y="1214422"/>
            <a:ext cx="714380" cy="642942"/>
            <a:chOff x="1428728" y="4071942"/>
            <a:chExt cx="714380" cy="642942"/>
          </a:xfrm>
        </p:grpSpPr>
        <p:sp>
          <p:nvSpPr>
            <p:cNvPr id="30" name="24-конечная звезда 29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TextBox 30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7143768" y="3214686"/>
            <a:ext cx="714380" cy="642942"/>
            <a:chOff x="1428728" y="4071942"/>
            <a:chExt cx="714380" cy="642942"/>
          </a:xfrm>
        </p:grpSpPr>
        <p:sp>
          <p:nvSpPr>
            <p:cNvPr id="33" name="24-конечная звезда 32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TextBox 33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9</a:t>
              </a:r>
            </a:p>
          </p:txBody>
        </p:sp>
      </p:grpSp>
      <p:grpSp>
        <p:nvGrpSpPr>
          <p:cNvPr id="35" name="Группа 34"/>
          <p:cNvGrpSpPr/>
          <p:nvPr/>
        </p:nvGrpSpPr>
        <p:grpSpPr>
          <a:xfrm>
            <a:off x="7072330" y="4000504"/>
            <a:ext cx="714380" cy="642942"/>
            <a:chOff x="1428728" y="4071942"/>
            <a:chExt cx="714380" cy="642942"/>
          </a:xfrm>
        </p:grpSpPr>
        <p:sp>
          <p:nvSpPr>
            <p:cNvPr id="36" name="24-конечная звезда 35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TextBox 36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8" name="Группа 37"/>
          <p:cNvGrpSpPr/>
          <p:nvPr/>
        </p:nvGrpSpPr>
        <p:grpSpPr>
          <a:xfrm>
            <a:off x="3000364" y="1214422"/>
            <a:ext cx="714380" cy="642942"/>
            <a:chOff x="1428728" y="4071942"/>
            <a:chExt cx="714380" cy="642942"/>
          </a:xfrm>
        </p:grpSpPr>
        <p:sp>
          <p:nvSpPr>
            <p:cNvPr id="39" name="24-конечная звезда 38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TextBox 39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1" name="Группа 40"/>
          <p:cNvGrpSpPr/>
          <p:nvPr/>
        </p:nvGrpSpPr>
        <p:grpSpPr>
          <a:xfrm>
            <a:off x="6572264" y="4643446"/>
            <a:ext cx="714380" cy="642942"/>
            <a:chOff x="1428728" y="4071942"/>
            <a:chExt cx="714380" cy="642942"/>
          </a:xfrm>
        </p:grpSpPr>
        <p:sp>
          <p:nvSpPr>
            <p:cNvPr id="42" name="24-конечная звезда 41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TextBox 42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11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4" name="Группа 43"/>
          <p:cNvGrpSpPr/>
          <p:nvPr/>
        </p:nvGrpSpPr>
        <p:grpSpPr>
          <a:xfrm>
            <a:off x="5786446" y="4714884"/>
            <a:ext cx="714380" cy="642942"/>
            <a:chOff x="1428728" y="4071942"/>
            <a:chExt cx="714380" cy="642942"/>
          </a:xfrm>
        </p:grpSpPr>
        <p:sp>
          <p:nvSpPr>
            <p:cNvPr id="45" name="24-конечная звезда 44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TextBox 45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5000628" y="4714884"/>
            <a:ext cx="714380" cy="642942"/>
            <a:chOff x="1428728" y="4071942"/>
            <a:chExt cx="714380" cy="642942"/>
          </a:xfrm>
        </p:grpSpPr>
        <p:sp>
          <p:nvSpPr>
            <p:cNvPr id="48" name="24-конечная звезда 47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" name="TextBox 48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13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0" name="Группа 49"/>
          <p:cNvGrpSpPr/>
          <p:nvPr/>
        </p:nvGrpSpPr>
        <p:grpSpPr>
          <a:xfrm>
            <a:off x="4214810" y="4714884"/>
            <a:ext cx="714380" cy="642942"/>
            <a:chOff x="1428728" y="4071942"/>
            <a:chExt cx="714380" cy="642942"/>
          </a:xfrm>
        </p:grpSpPr>
        <p:sp>
          <p:nvSpPr>
            <p:cNvPr id="51" name="24-конечная звезда 50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" name="TextBox 51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14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3" name="Группа 52"/>
          <p:cNvGrpSpPr/>
          <p:nvPr/>
        </p:nvGrpSpPr>
        <p:grpSpPr>
          <a:xfrm>
            <a:off x="2571736" y="4643446"/>
            <a:ext cx="714380" cy="642942"/>
            <a:chOff x="1428728" y="4071942"/>
            <a:chExt cx="714380" cy="642942"/>
          </a:xfrm>
        </p:grpSpPr>
        <p:sp>
          <p:nvSpPr>
            <p:cNvPr id="54" name="24-конечная звезда 53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TextBox 54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6" name="Группа 55"/>
          <p:cNvGrpSpPr/>
          <p:nvPr/>
        </p:nvGrpSpPr>
        <p:grpSpPr>
          <a:xfrm>
            <a:off x="3357554" y="4714884"/>
            <a:ext cx="714380" cy="642942"/>
            <a:chOff x="1428728" y="4071942"/>
            <a:chExt cx="714380" cy="642942"/>
          </a:xfrm>
        </p:grpSpPr>
        <p:sp>
          <p:nvSpPr>
            <p:cNvPr id="57" name="24-конечная звезда 56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" name="TextBox 57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15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9" name="Группа 58"/>
          <p:cNvGrpSpPr/>
          <p:nvPr/>
        </p:nvGrpSpPr>
        <p:grpSpPr>
          <a:xfrm>
            <a:off x="1357290" y="2357430"/>
            <a:ext cx="714380" cy="642942"/>
            <a:chOff x="1428728" y="4071942"/>
            <a:chExt cx="714380" cy="642942"/>
          </a:xfrm>
        </p:grpSpPr>
        <p:sp>
          <p:nvSpPr>
            <p:cNvPr id="60" name="24-конечная звезда 59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TextBox 60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20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2" name="Скругленный прямоугольник 61"/>
          <p:cNvSpPr/>
          <p:nvPr/>
        </p:nvSpPr>
        <p:spPr>
          <a:xfrm>
            <a:off x="2250265" y="2143116"/>
            <a:ext cx="4643470" cy="2286016"/>
          </a:xfrm>
          <a:prstGeom prst="roundRect">
            <a:avLst/>
          </a:prstGeom>
          <a:solidFill>
            <a:schemeClr val="bg1">
              <a:alpha val="70000"/>
            </a:scheme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11 </a:t>
            </a:r>
            <a:r>
              <a:rPr lang="ru-RU" sz="96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9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10</a:t>
            </a:r>
            <a:endParaRPr lang="ru-RU" sz="96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3" name="Группа 63"/>
          <p:cNvGrpSpPr/>
          <p:nvPr/>
        </p:nvGrpSpPr>
        <p:grpSpPr>
          <a:xfrm>
            <a:off x="1500166" y="1571612"/>
            <a:ext cx="714380" cy="642942"/>
            <a:chOff x="1428728" y="4071942"/>
            <a:chExt cx="714380" cy="642942"/>
          </a:xfrm>
        </p:grpSpPr>
        <p:sp>
          <p:nvSpPr>
            <p:cNvPr id="65" name="24-конечная звезда 64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" name="TextBox 65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785918" y="4572008"/>
            <a:ext cx="714380" cy="642942"/>
            <a:chOff x="1428728" y="4071942"/>
            <a:chExt cx="714380" cy="642942"/>
          </a:xfrm>
        </p:grpSpPr>
        <p:sp>
          <p:nvSpPr>
            <p:cNvPr id="2" name="24-конечная звезда 1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" name="TextBox 2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17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1357290" y="3929066"/>
            <a:ext cx="714380" cy="642942"/>
            <a:chOff x="1428728" y="4071942"/>
            <a:chExt cx="714380" cy="642942"/>
          </a:xfrm>
        </p:grpSpPr>
        <p:sp>
          <p:nvSpPr>
            <p:cNvPr id="6" name="24-конечная звезда 5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18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1285852" y="3143248"/>
            <a:ext cx="714380" cy="642942"/>
            <a:chOff x="1428728" y="4071942"/>
            <a:chExt cx="714380" cy="642942"/>
          </a:xfrm>
        </p:grpSpPr>
        <p:sp>
          <p:nvSpPr>
            <p:cNvPr id="9" name="24-конечная звезда 8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19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7072330" y="2428868"/>
            <a:ext cx="714380" cy="642942"/>
            <a:chOff x="1428728" y="4071942"/>
            <a:chExt cx="714380" cy="642942"/>
          </a:xfrm>
        </p:grpSpPr>
        <p:sp>
          <p:nvSpPr>
            <p:cNvPr id="12" name="24-конечная звезда 11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8</a:t>
              </a: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6929454" y="1643050"/>
            <a:ext cx="714380" cy="642942"/>
            <a:chOff x="1428728" y="4071942"/>
            <a:chExt cx="714380" cy="642942"/>
          </a:xfrm>
        </p:grpSpPr>
        <p:sp>
          <p:nvSpPr>
            <p:cNvPr id="15" name="24-конечная звезда 14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>
              <a:hlinkClick r:id="" action="ppaction://hlinkshowjump?jump=nextslide">
                <a:snd r:embed="rId3" name="chimes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7</a:t>
              </a: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5357818" y="1214422"/>
            <a:ext cx="714380" cy="642942"/>
            <a:chOff x="1428728" y="4071942"/>
            <a:chExt cx="714380" cy="642942"/>
          </a:xfrm>
        </p:grpSpPr>
        <p:sp>
          <p:nvSpPr>
            <p:cNvPr id="18" name="24-конечная звезда 17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4572000" y="1214422"/>
            <a:ext cx="714380" cy="642942"/>
            <a:chOff x="1428728" y="4071942"/>
            <a:chExt cx="714380" cy="642942"/>
          </a:xfrm>
        </p:grpSpPr>
        <p:sp>
          <p:nvSpPr>
            <p:cNvPr id="21" name="24-конечная звезда 20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TextBox 21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3786182" y="1214422"/>
            <a:ext cx="714380" cy="642942"/>
            <a:chOff x="1428728" y="4071942"/>
            <a:chExt cx="714380" cy="642942"/>
          </a:xfrm>
        </p:grpSpPr>
        <p:sp>
          <p:nvSpPr>
            <p:cNvPr id="24" name="24-конечная звезда 23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TextBox 24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2214546" y="1214422"/>
            <a:ext cx="714380" cy="642942"/>
            <a:chOff x="1428728" y="4071942"/>
            <a:chExt cx="714380" cy="642942"/>
          </a:xfrm>
        </p:grpSpPr>
        <p:sp>
          <p:nvSpPr>
            <p:cNvPr id="27" name="24-конечная звезда 26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TextBox 27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6215074" y="1214422"/>
            <a:ext cx="714380" cy="642942"/>
            <a:chOff x="1428728" y="4071942"/>
            <a:chExt cx="714380" cy="642942"/>
          </a:xfrm>
        </p:grpSpPr>
        <p:sp>
          <p:nvSpPr>
            <p:cNvPr id="30" name="24-конечная звезда 29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TextBox 30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7143768" y="3214686"/>
            <a:ext cx="714380" cy="642942"/>
            <a:chOff x="1428728" y="4071942"/>
            <a:chExt cx="714380" cy="642942"/>
          </a:xfrm>
        </p:grpSpPr>
        <p:sp>
          <p:nvSpPr>
            <p:cNvPr id="33" name="24-конечная звезда 32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TextBox 33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9</a:t>
              </a:r>
            </a:p>
          </p:txBody>
        </p:sp>
      </p:grpSp>
      <p:grpSp>
        <p:nvGrpSpPr>
          <p:cNvPr id="35" name="Группа 34"/>
          <p:cNvGrpSpPr/>
          <p:nvPr/>
        </p:nvGrpSpPr>
        <p:grpSpPr>
          <a:xfrm>
            <a:off x="7072330" y="4000504"/>
            <a:ext cx="714380" cy="642942"/>
            <a:chOff x="1428728" y="4071942"/>
            <a:chExt cx="714380" cy="642942"/>
          </a:xfrm>
        </p:grpSpPr>
        <p:sp>
          <p:nvSpPr>
            <p:cNvPr id="36" name="24-конечная звезда 35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TextBox 36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8" name="Группа 37"/>
          <p:cNvGrpSpPr/>
          <p:nvPr/>
        </p:nvGrpSpPr>
        <p:grpSpPr>
          <a:xfrm>
            <a:off x="3000364" y="1214422"/>
            <a:ext cx="714380" cy="642942"/>
            <a:chOff x="1428728" y="4071942"/>
            <a:chExt cx="714380" cy="642942"/>
          </a:xfrm>
        </p:grpSpPr>
        <p:sp>
          <p:nvSpPr>
            <p:cNvPr id="39" name="24-конечная звезда 38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TextBox 39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1" name="Группа 40"/>
          <p:cNvGrpSpPr/>
          <p:nvPr/>
        </p:nvGrpSpPr>
        <p:grpSpPr>
          <a:xfrm>
            <a:off x="6572264" y="4643446"/>
            <a:ext cx="714380" cy="642942"/>
            <a:chOff x="1428728" y="4071942"/>
            <a:chExt cx="714380" cy="642942"/>
          </a:xfrm>
        </p:grpSpPr>
        <p:sp>
          <p:nvSpPr>
            <p:cNvPr id="42" name="24-конечная звезда 41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TextBox 42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11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4" name="Группа 43"/>
          <p:cNvGrpSpPr/>
          <p:nvPr/>
        </p:nvGrpSpPr>
        <p:grpSpPr>
          <a:xfrm>
            <a:off x="5786446" y="4714884"/>
            <a:ext cx="714380" cy="642942"/>
            <a:chOff x="1428728" y="4071942"/>
            <a:chExt cx="714380" cy="642942"/>
          </a:xfrm>
        </p:grpSpPr>
        <p:sp>
          <p:nvSpPr>
            <p:cNvPr id="45" name="24-конечная звезда 44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TextBox 45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5000628" y="4714884"/>
            <a:ext cx="714380" cy="642942"/>
            <a:chOff x="1428728" y="4071942"/>
            <a:chExt cx="714380" cy="642942"/>
          </a:xfrm>
        </p:grpSpPr>
        <p:sp>
          <p:nvSpPr>
            <p:cNvPr id="48" name="24-конечная звезда 47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" name="TextBox 48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13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0" name="Группа 49"/>
          <p:cNvGrpSpPr/>
          <p:nvPr/>
        </p:nvGrpSpPr>
        <p:grpSpPr>
          <a:xfrm>
            <a:off x="4214810" y="4714884"/>
            <a:ext cx="714380" cy="642942"/>
            <a:chOff x="1428728" y="4071942"/>
            <a:chExt cx="714380" cy="642942"/>
          </a:xfrm>
        </p:grpSpPr>
        <p:sp>
          <p:nvSpPr>
            <p:cNvPr id="51" name="24-конечная звезда 50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" name="TextBox 51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14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3" name="Группа 52"/>
          <p:cNvGrpSpPr/>
          <p:nvPr/>
        </p:nvGrpSpPr>
        <p:grpSpPr>
          <a:xfrm>
            <a:off x="2571736" y="4643446"/>
            <a:ext cx="714380" cy="642942"/>
            <a:chOff x="1428728" y="4071942"/>
            <a:chExt cx="714380" cy="642942"/>
          </a:xfrm>
        </p:grpSpPr>
        <p:sp>
          <p:nvSpPr>
            <p:cNvPr id="54" name="24-конечная звезда 53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TextBox 54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6" name="Группа 55"/>
          <p:cNvGrpSpPr/>
          <p:nvPr/>
        </p:nvGrpSpPr>
        <p:grpSpPr>
          <a:xfrm>
            <a:off x="3357554" y="4714884"/>
            <a:ext cx="714380" cy="642942"/>
            <a:chOff x="1428728" y="4071942"/>
            <a:chExt cx="714380" cy="642942"/>
          </a:xfrm>
        </p:grpSpPr>
        <p:sp>
          <p:nvSpPr>
            <p:cNvPr id="57" name="24-конечная звезда 56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" name="TextBox 57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15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9" name="Группа 58"/>
          <p:cNvGrpSpPr/>
          <p:nvPr/>
        </p:nvGrpSpPr>
        <p:grpSpPr>
          <a:xfrm>
            <a:off x="1357290" y="2357430"/>
            <a:ext cx="714380" cy="642942"/>
            <a:chOff x="1428728" y="4071942"/>
            <a:chExt cx="714380" cy="642942"/>
          </a:xfrm>
        </p:grpSpPr>
        <p:sp>
          <p:nvSpPr>
            <p:cNvPr id="60" name="24-конечная звезда 59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TextBox 60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20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2" name="Скругленный прямоугольник 61"/>
          <p:cNvSpPr/>
          <p:nvPr/>
        </p:nvSpPr>
        <p:spPr>
          <a:xfrm>
            <a:off x="2250265" y="2143116"/>
            <a:ext cx="4643470" cy="2286016"/>
          </a:xfrm>
          <a:prstGeom prst="roundRect">
            <a:avLst/>
          </a:prstGeom>
          <a:solidFill>
            <a:schemeClr val="bg1">
              <a:alpha val="70000"/>
            </a:scheme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16 </a:t>
            </a:r>
            <a:r>
              <a:rPr lang="ru-RU" sz="96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9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grpSp>
        <p:nvGrpSpPr>
          <p:cNvPr id="63" name="Группа 63"/>
          <p:cNvGrpSpPr/>
          <p:nvPr/>
        </p:nvGrpSpPr>
        <p:grpSpPr>
          <a:xfrm>
            <a:off x="1500166" y="1571612"/>
            <a:ext cx="714380" cy="642942"/>
            <a:chOff x="1428728" y="4071942"/>
            <a:chExt cx="714380" cy="642942"/>
          </a:xfrm>
        </p:grpSpPr>
        <p:sp>
          <p:nvSpPr>
            <p:cNvPr id="65" name="24-конечная звезда 64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" name="TextBox 65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785918" y="4572008"/>
            <a:ext cx="714380" cy="642942"/>
            <a:chOff x="1428728" y="4071942"/>
            <a:chExt cx="714380" cy="642942"/>
          </a:xfrm>
        </p:grpSpPr>
        <p:sp>
          <p:nvSpPr>
            <p:cNvPr id="2" name="24-конечная звезда 1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" name="TextBox 2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17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1357290" y="3929066"/>
            <a:ext cx="714380" cy="642942"/>
            <a:chOff x="1428728" y="4071942"/>
            <a:chExt cx="714380" cy="642942"/>
          </a:xfrm>
        </p:grpSpPr>
        <p:sp>
          <p:nvSpPr>
            <p:cNvPr id="6" name="24-конечная звезда 5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18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1285852" y="3143248"/>
            <a:ext cx="714380" cy="642942"/>
            <a:chOff x="1428728" y="4071942"/>
            <a:chExt cx="714380" cy="642942"/>
          </a:xfrm>
        </p:grpSpPr>
        <p:sp>
          <p:nvSpPr>
            <p:cNvPr id="9" name="24-конечная звезда 8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19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7072330" y="2428868"/>
            <a:ext cx="714380" cy="642942"/>
            <a:chOff x="1428728" y="4071942"/>
            <a:chExt cx="714380" cy="642942"/>
          </a:xfrm>
        </p:grpSpPr>
        <p:sp>
          <p:nvSpPr>
            <p:cNvPr id="12" name="24-конечная звезда 11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8</a:t>
              </a: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6929454" y="1643050"/>
            <a:ext cx="714380" cy="642942"/>
            <a:chOff x="1428728" y="4071942"/>
            <a:chExt cx="714380" cy="642942"/>
          </a:xfrm>
        </p:grpSpPr>
        <p:sp>
          <p:nvSpPr>
            <p:cNvPr id="15" name="24-конечная звезда 14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7</a:t>
              </a: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5357818" y="1214422"/>
            <a:ext cx="714380" cy="642942"/>
            <a:chOff x="1428728" y="4071942"/>
            <a:chExt cx="714380" cy="642942"/>
          </a:xfrm>
        </p:grpSpPr>
        <p:sp>
          <p:nvSpPr>
            <p:cNvPr id="18" name="24-конечная звезда 17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4572000" y="1214422"/>
            <a:ext cx="714380" cy="642942"/>
            <a:chOff x="1428728" y="4071942"/>
            <a:chExt cx="714380" cy="642942"/>
          </a:xfrm>
        </p:grpSpPr>
        <p:sp>
          <p:nvSpPr>
            <p:cNvPr id="21" name="24-конечная звезда 20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TextBox 21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3786182" y="1214422"/>
            <a:ext cx="714380" cy="642942"/>
            <a:chOff x="1428728" y="4071942"/>
            <a:chExt cx="714380" cy="642942"/>
          </a:xfrm>
        </p:grpSpPr>
        <p:sp>
          <p:nvSpPr>
            <p:cNvPr id="24" name="24-конечная звезда 23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TextBox 24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2214546" y="1214422"/>
            <a:ext cx="714380" cy="642942"/>
            <a:chOff x="1428728" y="4071942"/>
            <a:chExt cx="714380" cy="642942"/>
          </a:xfrm>
        </p:grpSpPr>
        <p:sp>
          <p:nvSpPr>
            <p:cNvPr id="27" name="24-конечная звезда 26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TextBox 27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6215074" y="1214422"/>
            <a:ext cx="714380" cy="642942"/>
            <a:chOff x="1428728" y="4071942"/>
            <a:chExt cx="714380" cy="642942"/>
          </a:xfrm>
        </p:grpSpPr>
        <p:sp>
          <p:nvSpPr>
            <p:cNvPr id="30" name="24-конечная звезда 29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TextBox 30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7143768" y="3214686"/>
            <a:ext cx="714380" cy="642942"/>
            <a:chOff x="1428728" y="4071942"/>
            <a:chExt cx="714380" cy="642942"/>
          </a:xfrm>
        </p:grpSpPr>
        <p:sp>
          <p:nvSpPr>
            <p:cNvPr id="33" name="24-конечная звезда 32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TextBox 33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9</a:t>
              </a:r>
            </a:p>
          </p:txBody>
        </p:sp>
      </p:grpSp>
      <p:grpSp>
        <p:nvGrpSpPr>
          <p:cNvPr id="35" name="Группа 34"/>
          <p:cNvGrpSpPr/>
          <p:nvPr/>
        </p:nvGrpSpPr>
        <p:grpSpPr>
          <a:xfrm>
            <a:off x="7072330" y="4000504"/>
            <a:ext cx="714380" cy="642942"/>
            <a:chOff x="1428728" y="4071942"/>
            <a:chExt cx="714380" cy="642942"/>
          </a:xfrm>
        </p:grpSpPr>
        <p:sp>
          <p:nvSpPr>
            <p:cNvPr id="36" name="24-конечная звезда 35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TextBox 36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8" name="Группа 37"/>
          <p:cNvGrpSpPr/>
          <p:nvPr/>
        </p:nvGrpSpPr>
        <p:grpSpPr>
          <a:xfrm>
            <a:off x="3000364" y="1214422"/>
            <a:ext cx="714380" cy="642942"/>
            <a:chOff x="1428728" y="4071942"/>
            <a:chExt cx="714380" cy="642942"/>
          </a:xfrm>
        </p:grpSpPr>
        <p:sp>
          <p:nvSpPr>
            <p:cNvPr id="39" name="24-конечная звезда 38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TextBox 39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1" name="Группа 40"/>
          <p:cNvGrpSpPr/>
          <p:nvPr/>
        </p:nvGrpSpPr>
        <p:grpSpPr>
          <a:xfrm>
            <a:off x="6572264" y="4643446"/>
            <a:ext cx="714380" cy="642942"/>
            <a:chOff x="1428728" y="4071942"/>
            <a:chExt cx="714380" cy="642942"/>
          </a:xfrm>
        </p:grpSpPr>
        <p:sp>
          <p:nvSpPr>
            <p:cNvPr id="42" name="24-конечная звезда 41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TextBox 42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11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4" name="Группа 43"/>
          <p:cNvGrpSpPr/>
          <p:nvPr/>
        </p:nvGrpSpPr>
        <p:grpSpPr>
          <a:xfrm>
            <a:off x="5786446" y="4714884"/>
            <a:ext cx="714380" cy="642942"/>
            <a:chOff x="1428728" y="4071942"/>
            <a:chExt cx="714380" cy="642942"/>
          </a:xfrm>
        </p:grpSpPr>
        <p:sp>
          <p:nvSpPr>
            <p:cNvPr id="45" name="24-конечная звезда 44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TextBox 45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5000628" y="4714884"/>
            <a:ext cx="714380" cy="642942"/>
            <a:chOff x="1428728" y="4071942"/>
            <a:chExt cx="714380" cy="642942"/>
          </a:xfrm>
        </p:grpSpPr>
        <p:sp>
          <p:nvSpPr>
            <p:cNvPr id="48" name="24-конечная звезда 47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" name="TextBox 48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13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0" name="Группа 49"/>
          <p:cNvGrpSpPr/>
          <p:nvPr/>
        </p:nvGrpSpPr>
        <p:grpSpPr>
          <a:xfrm>
            <a:off x="4214810" y="4714884"/>
            <a:ext cx="714380" cy="642942"/>
            <a:chOff x="1428728" y="4071942"/>
            <a:chExt cx="714380" cy="642942"/>
          </a:xfrm>
        </p:grpSpPr>
        <p:sp>
          <p:nvSpPr>
            <p:cNvPr id="51" name="24-конечная звезда 50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" name="TextBox 51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14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3" name="Группа 52"/>
          <p:cNvGrpSpPr/>
          <p:nvPr/>
        </p:nvGrpSpPr>
        <p:grpSpPr>
          <a:xfrm>
            <a:off x="2571736" y="4643446"/>
            <a:ext cx="714380" cy="642942"/>
            <a:chOff x="1428728" y="4071942"/>
            <a:chExt cx="714380" cy="642942"/>
          </a:xfrm>
        </p:grpSpPr>
        <p:sp>
          <p:nvSpPr>
            <p:cNvPr id="54" name="24-конечная звезда 53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TextBox 54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6" name="Группа 55"/>
          <p:cNvGrpSpPr/>
          <p:nvPr/>
        </p:nvGrpSpPr>
        <p:grpSpPr>
          <a:xfrm>
            <a:off x="3357554" y="4714884"/>
            <a:ext cx="714380" cy="642942"/>
            <a:chOff x="1428728" y="4071942"/>
            <a:chExt cx="714380" cy="642942"/>
          </a:xfrm>
        </p:grpSpPr>
        <p:sp>
          <p:nvSpPr>
            <p:cNvPr id="57" name="24-конечная звезда 56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" name="TextBox 57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15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9" name="Группа 58"/>
          <p:cNvGrpSpPr/>
          <p:nvPr/>
        </p:nvGrpSpPr>
        <p:grpSpPr>
          <a:xfrm>
            <a:off x="1357290" y="2357430"/>
            <a:ext cx="714380" cy="642942"/>
            <a:chOff x="1428728" y="4071942"/>
            <a:chExt cx="714380" cy="642942"/>
          </a:xfrm>
        </p:grpSpPr>
        <p:sp>
          <p:nvSpPr>
            <p:cNvPr id="60" name="24-конечная звезда 59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TextBox 60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20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2" name="Скругленный прямоугольник 61"/>
          <p:cNvSpPr/>
          <p:nvPr/>
        </p:nvSpPr>
        <p:spPr>
          <a:xfrm>
            <a:off x="2250265" y="2143116"/>
            <a:ext cx="4643470" cy="2286016"/>
          </a:xfrm>
          <a:prstGeom prst="roundRect">
            <a:avLst/>
          </a:prstGeom>
          <a:solidFill>
            <a:schemeClr val="bg1">
              <a:alpha val="70000"/>
            </a:scheme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6 - </a:t>
            </a:r>
            <a:r>
              <a:rPr lang="ru-RU" sz="96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grpSp>
        <p:nvGrpSpPr>
          <p:cNvPr id="63" name="Группа 63"/>
          <p:cNvGrpSpPr/>
          <p:nvPr/>
        </p:nvGrpSpPr>
        <p:grpSpPr>
          <a:xfrm>
            <a:off x="1500166" y="1571612"/>
            <a:ext cx="714380" cy="642942"/>
            <a:chOff x="1428728" y="4071942"/>
            <a:chExt cx="714380" cy="642942"/>
          </a:xfrm>
        </p:grpSpPr>
        <p:sp>
          <p:nvSpPr>
            <p:cNvPr id="65" name="24-конечная звезда 64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" name="TextBox 65">
              <a:hlinkClick r:id="" action="ppaction://hlinkshowjump?jump=nextslide">
                <a:snd r:embed="rId3" name="chimes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множение 1">
            <a:hlinkClick r:id="" action="ppaction://hlinkshowjump?jump=endshow"/>
          </p:cNvPr>
          <p:cNvSpPr/>
          <p:nvPr/>
        </p:nvSpPr>
        <p:spPr>
          <a:xfrm>
            <a:off x="8501058" y="0"/>
            <a:ext cx="642942" cy="642942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826184" y="2357430"/>
            <a:ext cx="549163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Молодец!</a:t>
            </a:r>
            <a:endParaRPr lang="ru-RU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785918" y="4572008"/>
            <a:ext cx="714380" cy="642942"/>
            <a:chOff x="1428728" y="4071942"/>
            <a:chExt cx="714380" cy="642942"/>
          </a:xfrm>
        </p:grpSpPr>
        <p:sp>
          <p:nvSpPr>
            <p:cNvPr id="2" name="24-конечная звезда 1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" name="TextBox 2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17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1357290" y="3929066"/>
            <a:ext cx="714380" cy="642942"/>
            <a:chOff x="1428728" y="4071942"/>
            <a:chExt cx="714380" cy="642942"/>
          </a:xfrm>
        </p:grpSpPr>
        <p:sp>
          <p:nvSpPr>
            <p:cNvPr id="6" name="24-конечная звезда 5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18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1285852" y="3143248"/>
            <a:ext cx="714380" cy="642942"/>
            <a:chOff x="1428728" y="4071942"/>
            <a:chExt cx="714380" cy="642942"/>
          </a:xfrm>
        </p:grpSpPr>
        <p:sp>
          <p:nvSpPr>
            <p:cNvPr id="9" name="24-конечная звезда 8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19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7072330" y="2428868"/>
            <a:ext cx="714380" cy="642942"/>
            <a:chOff x="1428728" y="4071942"/>
            <a:chExt cx="714380" cy="642942"/>
          </a:xfrm>
        </p:grpSpPr>
        <p:sp>
          <p:nvSpPr>
            <p:cNvPr id="12" name="24-конечная звезда 11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8</a:t>
              </a: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6929454" y="1643050"/>
            <a:ext cx="714380" cy="642942"/>
            <a:chOff x="1428728" y="4071942"/>
            <a:chExt cx="714380" cy="642942"/>
          </a:xfrm>
        </p:grpSpPr>
        <p:sp>
          <p:nvSpPr>
            <p:cNvPr id="15" name="24-конечная звезда 14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7</a:t>
              </a: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5357818" y="1214422"/>
            <a:ext cx="714380" cy="642942"/>
            <a:chOff x="1428728" y="4071942"/>
            <a:chExt cx="714380" cy="642942"/>
          </a:xfrm>
        </p:grpSpPr>
        <p:sp>
          <p:nvSpPr>
            <p:cNvPr id="18" name="24-конечная звезда 17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4572000" y="1214422"/>
            <a:ext cx="714380" cy="642942"/>
            <a:chOff x="1428728" y="4071942"/>
            <a:chExt cx="714380" cy="642942"/>
          </a:xfrm>
        </p:grpSpPr>
        <p:sp>
          <p:nvSpPr>
            <p:cNvPr id="21" name="24-конечная звезда 20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TextBox 21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3786182" y="1214422"/>
            <a:ext cx="714380" cy="642942"/>
            <a:chOff x="1428728" y="4071942"/>
            <a:chExt cx="714380" cy="642942"/>
          </a:xfrm>
        </p:grpSpPr>
        <p:sp>
          <p:nvSpPr>
            <p:cNvPr id="24" name="24-конечная звезда 23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TextBox 24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2214546" y="1214422"/>
            <a:ext cx="714380" cy="642942"/>
            <a:chOff x="1428728" y="4071942"/>
            <a:chExt cx="714380" cy="642942"/>
          </a:xfrm>
        </p:grpSpPr>
        <p:sp>
          <p:nvSpPr>
            <p:cNvPr id="27" name="24-конечная звезда 26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TextBox 27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6215074" y="1214422"/>
            <a:ext cx="714380" cy="642942"/>
            <a:chOff x="1428728" y="4071942"/>
            <a:chExt cx="714380" cy="642942"/>
          </a:xfrm>
        </p:grpSpPr>
        <p:sp>
          <p:nvSpPr>
            <p:cNvPr id="30" name="24-конечная звезда 29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TextBox 30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7143768" y="3214686"/>
            <a:ext cx="714380" cy="642942"/>
            <a:chOff x="1428728" y="4071942"/>
            <a:chExt cx="714380" cy="642942"/>
          </a:xfrm>
        </p:grpSpPr>
        <p:sp>
          <p:nvSpPr>
            <p:cNvPr id="33" name="24-конечная звезда 32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TextBox 33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9</a:t>
              </a:r>
            </a:p>
          </p:txBody>
        </p:sp>
      </p:grpSp>
      <p:grpSp>
        <p:nvGrpSpPr>
          <p:cNvPr id="35" name="Группа 34"/>
          <p:cNvGrpSpPr/>
          <p:nvPr/>
        </p:nvGrpSpPr>
        <p:grpSpPr>
          <a:xfrm>
            <a:off x="7072330" y="4000504"/>
            <a:ext cx="714380" cy="642942"/>
            <a:chOff x="1428728" y="4071942"/>
            <a:chExt cx="714380" cy="642942"/>
          </a:xfrm>
        </p:grpSpPr>
        <p:sp>
          <p:nvSpPr>
            <p:cNvPr id="36" name="24-конечная звезда 35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TextBox 36">
              <a:hlinkClick r:id="" action="ppaction://hlinkshowjump?jump=nextslide">
                <a:snd r:embed="rId3" name="chimes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8" name="Группа 37"/>
          <p:cNvGrpSpPr/>
          <p:nvPr/>
        </p:nvGrpSpPr>
        <p:grpSpPr>
          <a:xfrm>
            <a:off x="3000364" y="1214422"/>
            <a:ext cx="714380" cy="642942"/>
            <a:chOff x="1428728" y="4071942"/>
            <a:chExt cx="714380" cy="642942"/>
          </a:xfrm>
        </p:grpSpPr>
        <p:sp>
          <p:nvSpPr>
            <p:cNvPr id="39" name="24-конечная звезда 38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TextBox 39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1" name="Группа 40"/>
          <p:cNvGrpSpPr/>
          <p:nvPr/>
        </p:nvGrpSpPr>
        <p:grpSpPr>
          <a:xfrm>
            <a:off x="6572264" y="4643446"/>
            <a:ext cx="714380" cy="642942"/>
            <a:chOff x="1428728" y="4071942"/>
            <a:chExt cx="714380" cy="642942"/>
          </a:xfrm>
        </p:grpSpPr>
        <p:sp>
          <p:nvSpPr>
            <p:cNvPr id="42" name="24-конечная звезда 41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TextBox 42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11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4" name="Группа 43"/>
          <p:cNvGrpSpPr/>
          <p:nvPr/>
        </p:nvGrpSpPr>
        <p:grpSpPr>
          <a:xfrm>
            <a:off x="5786446" y="4714884"/>
            <a:ext cx="714380" cy="642942"/>
            <a:chOff x="1428728" y="4071942"/>
            <a:chExt cx="714380" cy="642942"/>
          </a:xfrm>
        </p:grpSpPr>
        <p:sp>
          <p:nvSpPr>
            <p:cNvPr id="45" name="24-конечная звезда 44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TextBox 45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5000628" y="4714884"/>
            <a:ext cx="714380" cy="642942"/>
            <a:chOff x="1428728" y="4071942"/>
            <a:chExt cx="714380" cy="642942"/>
          </a:xfrm>
        </p:grpSpPr>
        <p:sp>
          <p:nvSpPr>
            <p:cNvPr id="48" name="24-конечная звезда 47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" name="TextBox 48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13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0" name="Группа 49"/>
          <p:cNvGrpSpPr/>
          <p:nvPr/>
        </p:nvGrpSpPr>
        <p:grpSpPr>
          <a:xfrm>
            <a:off x="4214810" y="4714884"/>
            <a:ext cx="714380" cy="642942"/>
            <a:chOff x="1428728" y="4071942"/>
            <a:chExt cx="714380" cy="642942"/>
          </a:xfrm>
        </p:grpSpPr>
        <p:sp>
          <p:nvSpPr>
            <p:cNvPr id="51" name="24-конечная звезда 50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" name="TextBox 51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14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3" name="Группа 52"/>
          <p:cNvGrpSpPr/>
          <p:nvPr/>
        </p:nvGrpSpPr>
        <p:grpSpPr>
          <a:xfrm>
            <a:off x="2571736" y="4643446"/>
            <a:ext cx="714380" cy="642942"/>
            <a:chOff x="1428728" y="4071942"/>
            <a:chExt cx="714380" cy="642942"/>
          </a:xfrm>
        </p:grpSpPr>
        <p:sp>
          <p:nvSpPr>
            <p:cNvPr id="54" name="24-конечная звезда 53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TextBox 54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6" name="Группа 55"/>
          <p:cNvGrpSpPr/>
          <p:nvPr/>
        </p:nvGrpSpPr>
        <p:grpSpPr>
          <a:xfrm>
            <a:off x="3357554" y="4714884"/>
            <a:ext cx="714380" cy="642942"/>
            <a:chOff x="1428728" y="4071942"/>
            <a:chExt cx="714380" cy="642942"/>
          </a:xfrm>
        </p:grpSpPr>
        <p:sp>
          <p:nvSpPr>
            <p:cNvPr id="57" name="24-конечная звезда 56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" name="TextBox 57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15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9" name="Группа 58"/>
          <p:cNvGrpSpPr/>
          <p:nvPr/>
        </p:nvGrpSpPr>
        <p:grpSpPr>
          <a:xfrm>
            <a:off x="1357290" y="2357430"/>
            <a:ext cx="714380" cy="642942"/>
            <a:chOff x="1428728" y="4071942"/>
            <a:chExt cx="714380" cy="642942"/>
          </a:xfrm>
        </p:grpSpPr>
        <p:sp>
          <p:nvSpPr>
            <p:cNvPr id="60" name="24-конечная звезда 59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TextBox 60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20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2" name="Скругленный прямоугольник 61"/>
          <p:cNvSpPr/>
          <p:nvPr/>
        </p:nvSpPr>
        <p:spPr>
          <a:xfrm>
            <a:off x="2250265" y="2143116"/>
            <a:ext cx="4643470" cy="2286016"/>
          </a:xfrm>
          <a:prstGeom prst="roundRect">
            <a:avLst/>
          </a:prstGeom>
          <a:solidFill>
            <a:schemeClr val="bg1">
              <a:alpha val="70000"/>
            </a:scheme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6 + 4</a:t>
            </a:r>
            <a:endParaRPr lang="ru-RU" sz="96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4" name="Группа 63"/>
          <p:cNvGrpSpPr/>
          <p:nvPr/>
        </p:nvGrpSpPr>
        <p:grpSpPr>
          <a:xfrm>
            <a:off x="1500166" y="1571612"/>
            <a:ext cx="714380" cy="642942"/>
            <a:chOff x="1428728" y="4071942"/>
            <a:chExt cx="714380" cy="642942"/>
          </a:xfrm>
        </p:grpSpPr>
        <p:sp>
          <p:nvSpPr>
            <p:cNvPr id="65" name="24-конечная звезда 64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" name="TextBox 65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785918" y="4572008"/>
            <a:ext cx="714380" cy="642942"/>
            <a:chOff x="1428728" y="4071942"/>
            <a:chExt cx="714380" cy="642942"/>
          </a:xfrm>
        </p:grpSpPr>
        <p:sp>
          <p:nvSpPr>
            <p:cNvPr id="2" name="24-конечная звезда 1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" name="TextBox 2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17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1357290" y="3929066"/>
            <a:ext cx="714380" cy="642942"/>
            <a:chOff x="1428728" y="4071942"/>
            <a:chExt cx="714380" cy="642942"/>
          </a:xfrm>
        </p:grpSpPr>
        <p:sp>
          <p:nvSpPr>
            <p:cNvPr id="6" name="24-конечная звезда 5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18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1285852" y="3143248"/>
            <a:ext cx="714380" cy="642942"/>
            <a:chOff x="1428728" y="4071942"/>
            <a:chExt cx="714380" cy="642942"/>
          </a:xfrm>
        </p:grpSpPr>
        <p:sp>
          <p:nvSpPr>
            <p:cNvPr id="9" name="24-конечная звезда 8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19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7072330" y="2428868"/>
            <a:ext cx="714380" cy="642942"/>
            <a:chOff x="1428728" y="4071942"/>
            <a:chExt cx="714380" cy="642942"/>
          </a:xfrm>
        </p:grpSpPr>
        <p:sp>
          <p:nvSpPr>
            <p:cNvPr id="12" name="24-конечная звезда 11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8</a:t>
              </a: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6929454" y="1643050"/>
            <a:ext cx="714380" cy="642942"/>
            <a:chOff x="1428728" y="4071942"/>
            <a:chExt cx="714380" cy="642942"/>
          </a:xfrm>
        </p:grpSpPr>
        <p:sp>
          <p:nvSpPr>
            <p:cNvPr id="15" name="24-конечная звезда 14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7</a:t>
              </a: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5357818" y="1214422"/>
            <a:ext cx="714380" cy="642942"/>
            <a:chOff x="1428728" y="4071942"/>
            <a:chExt cx="714380" cy="642942"/>
          </a:xfrm>
        </p:grpSpPr>
        <p:sp>
          <p:nvSpPr>
            <p:cNvPr id="18" name="24-конечная звезда 17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4572000" y="1214422"/>
            <a:ext cx="714380" cy="642942"/>
            <a:chOff x="1428728" y="4071942"/>
            <a:chExt cx="714380" cy="642942"/>
          </a:xfrm>
        </p:grpSpPr>
        <p:sp>
          <p:nvSpPr>
            <p:cNvPr id="21" name="24-конечная звезда 20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TextBox 21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3786182" y="1214422"/>
            <a:ext cx="714380" cy="642942"/>
            <a:chOff x="1428728" y="4071942"/>
            <a:chExt cx="714380" cy="642942"/>
          </a:xfrm>
        </p:grpSpPr>
        <p:sp>
          <p:nvSpPr>
            <p:cNvPr id="24" name="24-конечная звезда 23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TextBox 24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2214546" y="1214422"/>
            <a:ext cx="714380" cy="642942"/>
            <a:chOff x="1428728" y="4071942"/>
            <a:chExt cx="714380" cy="642942"/>
          </a:xfrm>
        </p:grpSpPr>
        <p:sp>
          <p:nvSpPr>
            <p:cNvPr id="27" name="24-конечная звезда 26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TextBox 27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6215074" y="1214422"/>
            <a:ext cx="714380" cy="642942"/>
            <a:chOff x="1428728" y="4071942"/>
            <a:chExt cx="714380" cy="642942"/>
          </a:xfrm>
        </p:grpSpPr>
        <p:sp>
          <p:nvSpPr>
            <p:cNvPr id="30" name="24-конечная звезда 29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TextBox 30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7143768" y="3214686"/>
            <a:ext cx="714380" cy="642942"/>
            <a:chOff x="1428728" y="4071942"/>
            <a:chExt cx="714380" cy="642942"/>
          </a:xfrm>
        </p:grpSpPr>
        <p:sp>
          <p:nvSpPr>
            <p:cNvPr id="33" name="24-конечная звезда 32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TextBox 33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9</a:t>
              </a:r>
            </a:p>
          </p:txBody>
        </p:sp>
      </p:grpSp>
      <p:grpSp>
        <p:nvGrpSpPr>
          <p:cNvPr id="35" name="Группа 34"/>
          <p:cNvGrpSpPr/>
          <p:nvPr/>
        </p:nvGrpSpPr>
        <p:grpSpPr>
          <a:xfrm>
            <a:off x="7072330" y="4000504"/>
            <a:ext cx="714380" cy="642942"/>
            <a:chOff x="1428728" y="4071942"/>
            <a:chExt cx="714380" cy="642942"/>
          </a:xfrm>
        </p:grpSpPr>
        <p:sp>
          <p:nvSpPr>
            <p:cNvPr id="36" name="24-конечная звезда 35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TextBox 36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8" name="Группа 37"/>
          <p:cNvGrpSpPr/>
          <p:nvPr/>
        </p:nvGrpSpPr>
        <p:grpSpPr>
          <a:xfrm>
            <a:off x="3000364" y="1214422"/>
            <a:ext cx="714380" cy="642942"/>
            <a:chOff x="1428728" y="4071942"/>
            <a:chExt cx="714380" cy="642942"/>
          </a:xfrm>
        </p:grpSpPr>
        <p:sp>
          <p:nvSpPr>
            <p:cNvPr id="39" name="24-конечная звезда 38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TextBox 39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1" name="Группа 40"/>
          <p:cNvGrpSpPr/>
          <p:nvPr/>
        </p:nvGrpSpPr>
        <p:grpSpPr>
          <a:xfrm>
            <a:off x="6572264" y="4643446"/>
            <a:ext cx="714380" cy="642942"/>
            <a:chOff x="1428728" y="4071942"/>
            <a:chExt cx="714380" cy="642942"/>
          </a:xfrm>
        </p:grpSpPr>
        <p:sp>
          <p:nvSpPr>
            <p:cNvPr id="42" name="24-конечная звезда 41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TextBox 42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11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4" name="Группа 43"/>
          <p:cNvGrpSpPr/>
          <p:nvPr/>
        </p:nvGrpSpPr>
        <p:grpSpPr>
          <a:xfrm>
            <a:off x="5786446" y="4714884"/>
            <a:ext cx="714380" cy="642942"/>
            <a:chOff x="1428728" y="4071942"/>
            <a:chExt cx="714380" cy="642942"/>
          </a:xfrm>
        </p:grpSpPr>
        <p:sp>
          <p:nvSpPr>
            <p:cNvPr id="45" name="24-конечная звезда 44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TextBox 45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5000628" y="4714884"/>
            <a:ext cx="714380" cy="642942"/>
            <a:chOff x="1428728" y="4071942"/>
            <a:chExt cx="714380" cy="642942"/>
          </a:xfrm>
        </p:grpSpPr>
        <p:sp>
          <p:nvSpPr>
            <p:cNvPr id="48" name="24-конечная звезда 47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" name="TextBox 48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13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0" name="Группа 49"/>
          <p:cNvGrpSpPr/>
          <p:nvPr/>
        </p:nvGrpSpPr>
        <p:grpSpPr>
          <a:xfrm>
            <a:off x="4214810" y="4714884"/>
            <a:ext cx="714380" cy="642942"/>
            <a:chOff x="1428728" y="4071942"/>
            <a:chExt cx="714380" cy="642942"/>
          </a:xfrm>
        </p:grpSpPr>
        <p:sp>
          <p:nvSpPr>
            <p:cNvPr id="51" name="24-конечная звезда 50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" name="TextBox 51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14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3" name="Группа 52"/>
          <p:cNvGrpSpPr/>
          <p:nvPr/>
        </p:nvGrpSpPr>
        <p:grpSpPr>
          <a:xfrm>
            <a:off x="2571736" y="4643446"/>
            <a:ext cx="714380" cy="642942"/>
            <a:chOff x="1428728" y="4071942"/>
            <a:chExt cx="714380" cy="642942"/>
          </a:xfrm>
        </p:grpSpPr>
        <p:sp>
          <p:nvSpPr>
            <p:cNvPr id="54" name="24-конечная звезда 53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TextBox 54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6" name="Группа 55"/>
          <p:cNvGrpSpPr/>
          <p:nvPr/>
        </p:nvGrpSpPr>
        <p:grpSpPr>
          <a:xfrm>
            <a:off x="3357554" y="4714884"/>
            <a:ext cx="714380" cy="642942"/>
            <a:chOff x="1428728" y="4071942"/>
            <a:chExt cx="714380" cy="642942"/>
          </a:xfrm>
        </p:grpSpPr>
        <p:sp>
          <p:nvSpPr>
            <p:cNvPr id="57" name="24-конечная звезда 56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" name="TextBox 57">
              <a:hlinkClick r:id="" action="ppaction://hlinkshowjump?jump=nextslide">
                <a:snd r:embed="rId3" name="chimes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15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9" name="Группа 58"/>
          <p:cNvGrpSpPr/>
          <p:nvPr/>
        </p:nvGrpSpPr>
        <p:grpSpPr>
          <a:xfrm>
            <a:off x="1357290" y="2357430"/>
            <a:ext cx="714380" cy="642942"/>
            <a:chOff x="1428728" y="4071942"/>
            <a:chExt cx="714380" cy="642942"/>
          </a:xfrm>
        </p:grpSpPr>
        <p:sp>
          <p:nvSpPr>
            <p:cNvPr id="60" name="24-конечная звезда 59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TextBox 60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20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2" name="Скругленный прямоугольник 61"/>
          <p:cNvSpPr/>
          <p:nvPr/>
        </p:nvSpPr>
        <p:spPr>
          <a:xfrm>
            <a:off x="2250265" y="2143116"/>
            <a:ext cx="4643470" cy="2286016"/>
          </a:xfrm>
          <a:prstGeom prst="roundRect">
            <a:avLst/>
          </a:prstGeom>
          <a:solidFill>
            <a:schemeClr val="bg1">
              <a:alpha val="70000"/>
            </a:scheme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9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+ 6</a:t>
            </a:r>
            <a:endParaRPr lang="ru-RU" sz="96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3" name="Группа 63"/>
          <p:cNvGrpSpPr/>
          <p:nvPr/>
        </p:nvGrpSpPr>
        <p:grpSpPr>
          <a:xfrm>
            <a:off x="1500166" y="1571612"/>
            <a:ext cx="714380" cy="642942"/>
            <a:chOff x="1428728" y="4071942"/>
            <a:chExt cx="714380" cy="642942"/>
          </a:xfrm>
        </p:grpSpPr>
        <p:sp>
          <p:nvSpPr>
            <p:cNvPr id="65" name="24-конечная звезда 64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" name="TextBox 65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785918" y="4572008"/>
            <a:ext cx="714380" cy="642942"/>
            <a:chOff x="1428728" y="4071942"/>
            <a:chExt cx="714380" cy="642942"/>
          </a:xfrm>
        </p:grpSpPr>
        <p:sp>
          <p:nvSpPr>
            <p:cNvPr id="2" name="24-конечная звезда 1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" name="TextBox 2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17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1357290" y="3929066"/>
            <a:ext cx="714380" cy="642942"/>
            <a:chOff x="1428728" y="4071942"/>
            <a:chExt cx="714380" cy="642942"/>
          </a:xfrm>
        </p:grpSpPr>
        <p:sp>
          <p:nvSpPr>
            <p:cNvPr id="6" name="24-конечная звезда 5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18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1285852" y="3143248"/>
            <a:ext cx="714380" cy="642942"/>
            <a:chOff x="1428728" y="4071942"/>
            <a:chExt cx="714380" cy="642942"/>
          </a:xfrm>
        </p:grpSpPr>
        <p:sp>
          <p:nvSpPr>
            <p:cNvPr id="9" name="24-конечная звезда 8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>
              <a:hlinkClick r:id="" action="ppaction://hlinkshowjump?jump=nextslide">
                <a:snd r:embed="rId3" name="chimes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19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7072330" y="2428868"/>
            <a:ext cx="714380" cy="642942"/>
            <a:chOff x="1428728" y="4071942"/>
            <a:chExt cx="714380" cy="642942"/>
          </a:xfrm>
        </p:grpSpPr>
        <p:sp>
          <p:nvSpPr>
            <p:cNvPr id="12" name="24-конечная звезда 11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8</a:t>
              </a: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6929454" y="1643050"/>
            <a:ext cx="714380" cy="642942"/>
            <a:chOff x="1428728" y="4071942"/>
            <a:chExt cx="714380" cy="642942"/>
          </a:xfrm>
        </p:grpSpPr>
        <p:sp>
          <p:nvSpPr>
            <p:cNvPr id="15" name="24-конечная звезда 14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7</a:t>
              </a: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5357818" y="1214422"/>
            <a:ext cx="714380" cy="642942"/>
            <a:chOff x="1428728" y="4071942"/>
            <a:chExt cx="714380" cy="642942"/>
          </a:xfrm>
        </p:grpSpPr>
        <p:sp>
          <p:nvSpPr>
            <p:cNvPr id="18" name="24-конечная звезда 17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4572000" y="1214422"/>
            <a:ext cx="714380" cy="642942"/>
            <a:chOff x="1428728" y="4071942"/>
            <a:chExt cx="714380" cy="642942"/>
          </a:xfrm>
        </p:grpSpPr>
        <p:sp>
          <p:nvSpPr>
            <p:cNvPr id="21" name="24-конечная звезда 20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TextBox 21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3786182" y="1214422"/>
            <a:ext cx="714380" cy="642942"/>
            <a:chOff x="1428728" y="4071942"/>
            <a:chExt cx="714380" cy="642942"/>
          </a:xfrm>
        </p:grpSpPr>
        <p:sp>
          <p:nvSpPr>
            <p:cNvPr id="24" name="24-конечная звезда 23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TextBox 24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2214546" y="1214422"/>
            <a:ext cx="714380" cy="642942"/>
            <a:chOff x="1428728" y="4071942"/>
            <a:chExt cx="714380" cy="642942"/>
          </a:xfrm>
        </p:grpSpPr>
        <p:sp>
          <p:nvSpPr>
            <p:cNvPr id="27" name="24-конечная звезда 26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TextBox 27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6215074" y="1214422"/>
            <a:ext cx="714380" cy="642942"/>
            <a:chOff x="1428728" y="4071942"/>
            <a:chExt cx="714380" cy="642942"/>
          </a:xfrm>
        </p:grpSpPr>
        <p:sp>
          <p:nvSpPr>
            <p:cNvPr id="30" name="24-конечная звезда 29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TextBox 30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7143768" y="3214686"/>
            <a:ext cx="714380" cy="642942"/>
            <a:chOff x="1428728" y="4071942"/>
            <a:chExt cx="714380" cy="642942"/>
          </a:xfrm>
        </p:grpSpPr>
        <p:sp>
          <p:nvSpPr>
            <p:cNvPr id="33" name="24-конечная звезда 32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TextBox 33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9</a:t>
              </a:r>
            </a:p>
          </p:txBody>
        </p:sp>
      </p:grpSp>
      <p:grpSp>
        <p:nvGrpSpPr>
          <p:cNvPr id="35" name="Группа 34"/>
          <p:cNvGrpSpPr/>
          <p:nvPr/>
        </p:nvGrpSpPr>
        <p:grpSpPr>
          <a:xfrm>
            <a:off x="7072330" y="4000504"/>
            <a:ext cx="714380" cy="642942"/>
            <a:chOff x="1428728" y="4071942"/>
            <a:chExt cx="714380" cy="642942"/>
          </a:xfrm>
        </p:grpSpPr>
        <p:sp>
          <p:nvSpPr>
            <p:cNvPr id="36" name="24-конечная звезда 35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TextBox 36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8" name="Группа 37"/>
          <p:cNvGrpSpPr/>
          <p:nvPr/>
        </p:nvGrpSpPr>
        <p:grpSpPr>
          <a:xfrm>
            <a:off x="3000364" y="1214422"/>
            <a:ext cx="714380" cy="642942"/>
            <a:chOff x="1428728" y="4071942"/>
            <a:chExt cx="714380" cy="642942"/>
          </a:xfrm>
        </p:grpSpPr>
        <p:sp>
          <p:nvSpPr>
            <p:cNvPr id="39" name="24-конечная звезда 38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TextBox 39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1" name="Группа 40"/>
          <p:cNvGrpSpPr/>
          <p:nvPr/>
        </p:nvGrpSpPr>
        <p:grpSpPr>
          <a:xfrm>
            <a:off x="6572264" y="4643446"/>
            <a:ext cx="714380" cy="642942"/>
            <a:chOff x="1428728" y="4071942"/>
            <a:chExt cx="714380" cy="642942"/>
          </a:xfrm>
        </p:grpSpPr>
        <p:sp>
          <p:nvSpPr>
            <p:cNvPr id="42" name="24-конечная звезда 41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TextBox 42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11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4" name="Группа 43"/>
          <p:cNvGrpSpPr/>
          <p:nvPr/>
        </p:nvGrpSpPr>
        <p:grpSpPr>
          <a:xfrm>
            <a:off x="5786446" y="4714884"/>
            <a:ext cx="714380" cy="642942"/>
            <a:chOff x="1428728" y="4071942"/>
            <a:chExt cx="714380" cy="642942"/>
          </a:xfrm>
        </p:grpSpPr>
        <p:sp>
          <p:nvSpPr>
            <p:cNvPr id="45" name="24-конечная звезда 44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TextBox 45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5000628" y="4714884"/>
            <a:ext cx="714380" cy="642942"/>
            <a:chOff x="1428728" y="4071942"/>
            <a:chExt cx="714380" cy="642942"/>
          </a:xfrm>
        </p:grpSpPr>
        <p:sp>
          <p:nvSpPr>
            <p:cNvPr id="48" name="24-конечная звезда 47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" name="TextBox 48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13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0" name="Группа 49"/>
          <p:cNvGrpSpPr/>
          <p:nvPr/>
        </p:nvGrpSpPr>
        <p:grpSpPr>
          <a:xfrm>
            <a:off x="4214810" y="4714884"/>
            <a:ext cx="714380" cy="642942"/>
            <a:chOff x="1428728" y="4071942"/>
            <a:chExt cx="714380" cy="642942"/>
          </a:xfrm>
        </p:grpSpPr>
        <p:sp>
          <p:nvSpPr>
            <p:cNvPr id="51" name="24-конечная звезда 50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" name="TextBox 51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14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3" name="Группа 52"/>
          <p:cNvGrpSpPr/>
          <p:nvPr/>
        </p:nvGrpSpPr>
        <p:grpSpPr>
          <a:xfrm>
            <a:off x="2571736" y="4643446"/>
            <a:ext cx="714380" cy="642942"/>
            <a:chOff x="1428728" y="4071942"/>
            <a:chExt cx="714380" cy="642942"/>
          </a:xfrm>
        </p:grpSpPr>
        <p:sp>
          <p:nvSpPr>
            <p:cNvPr id="54" name="24-конечная звезда 53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TextBox 54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6" name="Группа 55"/>
          <p:cNvGrpSpPr/>
          <p:nvPr/>
        </p:nvGrpSpPr>
        <p:grpSpPr>
          <a:xfrm>
            <a:off x="3357554" y="4714884"/>
            <a:ext cx="714380" cy="642942"/>
            <a:chOff x="1428728" y="4071942"/>
            <a:chExt cx="714380" cy="642942"/>
          </a:xfrm>
        </p:grpSpPr>
        <p:sp>
          <p:nvSpPr>
            <p:cNvPr id="57" name="24-конечная звезда 56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" name="TextBox 57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15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9" name="Группа 58"/>
          <p:cNvGrpSpPr/>
          <p:nvPr/>
        </p:nvGrpSpPr>
        <p:grpSpPr>
          <a:xfrm>
            <a:off x="1357290" y="2357430"/>
            <a:ext cx="714380" cy="642942"/>
            <a:chOff x="1428728" y="4071942"/>
            <a:chExt cx="714380" cy="642942"/>
          </a:xfrm>
        </p:grpSpPr>
        <p:sp>
          <p:nvSpPr>
            <p:cNvPr id="60" name="24-конечная звезда 59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TextBox 60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20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2" name="Скругленный прямоугольник 61"/>
          <p:cNvSpPr/>
          <p:nvPr/>
        </p:nvSpPr>
        <p:spPr>
          <a:xfrm>
            <a:off x="2250265" y="2143116"/>
            <a:ext cx="4643470" cy="2286016"/>
          </a:xfrm>
          <a:prstGeom prst="roundRect">
            <a:avLst/>
          </a:prstGeom>
          <a:solidFill>
            <a:schemeClr val="bg1">
              <a:alpha val="70000"/>
            </a:scheme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10 + 9</a:t>
            </a:r>
            <a:endParaRPr lang="ru-RU" sz="96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3" name="Группа 63"/>
          <p:cNvGrpSpPr/>
          <p:nvPr/>
        </p:nvGrpSpPr>
        <p:grpSpPr>
          <a:xfrm>
            <a:off x="1500166" y="1571612"/>
            <a:ext cx="714380" cy="642942"/>
            <a:chOff x="1428728" y="4071942"/>
            <a:chExt cx="714380" cy="642942"/>
          </a:xfrm>
        </p:grpSpPr>
        <p:sp>
          <p:nvSpPr>
            <p:cNvPr id="65" name="24-конечная звезда 64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" name="TextBox 65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785918" y="4572008"/>
            <a:ext cx="714380" cy="642942"/>
            <a:chOff x="1428728" y="4071942"/>
            <a:chExt cx="714380" cy="642942"/>
          </a:xfrm>
        </p:grpSpPr>
        <p:sp>
          <p:nvSpPr>
            <p:cNvPr id="2" name="24-конечная звезда 1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" name="TextBox 2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17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1357290" y="3929066"/>
            <a:ext cx="714380" cy="642942"/>
            <a:chOff x="1428728" y="4071942"/>
            <a:chExt cx="714380" cy="642942"/>
          </a:xfrm>
        </p:grpSpPr>
        <p:sp>
          <p:nvSpPr>
            <p:cNvPr id="6" name="24-конечная звезда 5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18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1285852" y="3143248"/>
            <a:ext cx="714380" cy="642942"/>
            <a:chOff x="1428728" y="4071942"/>
            <a:chExt cx="714380" cy="642942"/>
          </a:xfrm>
        </p:grpSpPr>
        <p:sp>
          <p:nvSpPr>
            <p:cNvPr id="9" name="24-конечная звезда 8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19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7072330" y="2428868"/>
            <a:ext cx="714380" cy="642942"/>
            <a:chOff x="1428728" y="4071942"/>
            <a:chExt cx="714380" cy="642942"/>
          </a:xfrm>
        </p:grpSpPr>
        <p:sp>
          <p:nvSpPr>
            <p:cNvPr id="12" name="24-конечная звезда 11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8</a:t>
              </a: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6929454" y="1643050"/>
            <a:ext cx="714380" cy="642942"/>
            <a:chOff x="1428728" y="4071942"/>
            <a:chExt cx="714380" cy="642942"/>
          </a:xfrm>
        </p:grpSpPr>
        <p:sp>
          <p:nvSpPr>
            <p:cNvPr id="15" name="24-конечная звезда 14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7</a:t>
              </a: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5357818" y="1214422"/>
            <a:ext cx="714380" cy="642942"/>
            <a:chOff x="1428728" y="4071942"/>
            <a:chExt cx="714380" cy="642942"/>
          </a:xfrm>
        </p:grpSpPr>
        <p:sp>
          <p:nvSpPr>
            <p:cNvPr id="18" name="24-конечная звезда 17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4572000" y="1214422"/>
            <a:ext cx="714380" cy="642942"/>
            <a:chOff x="1428728" y="4071942"/>
            <a:chExt cx="714380" cy="642942"/>
          </a:xfrm>
        </p:grpSpPr>
        <p:sp>
          <p:nvSpPr>
            <p:cNvPr id="21" name="24-конечная звезда 20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TextBox 21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3786182" y="1214422"/>
            <a:ext cx="714380" cy="642942"/>
            <a:chOff x="1428728" y="4071942"/>
            <a:chExt cx="714380" cy="642942"/>
          </a:xfrm>
        </p:grpSpPr>
        <p:sp>
          <p:nvSpPr>
            <p:cNvPr id="24" name="24-конечная звезда 23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TextBox 24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2214546" y="1214422"/>
            <a:ext cx="714380" cy="642942"/>
            <a:chOff x="1428728" y="4071942"/>
            <a:chExt cx="714380" cy="642942"/>
          </a:xfrm>
        </p:grpSpPr>
        <p:sp>
          <p:nvSpPr>
            <p:cNvPr id="27" name="24-конечная звезда 26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TextBox 27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6215074" y="1214422"/>
            <a:ext cx="714380" cy="642942"/>
            <a:chOff x="1428728" y="4071942"/>
            <a:chExt cx="714380" cy="642942"/>
          </a:xfrm>
        </p:grpSpPr>
        <p:sp>
          <p:nvSpPr>
            <p:cNvPr id="30" name="24-конечная звезда 29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TextBox 30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7143768" y="3214686"/>
            <a:ext cx="714380" cy="642942"/>
            <a:chOff x="1428728" y="4071942"/>
            <a:chExt cx="714380" cy="642942"/>
          </a:xfrm>
        </p:grpSpPr>
        <p:sp>
          <p:nvSpPr>
            <p:cNvPr id="33" name="24-конечная звезда 32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TextBox 33">
              <a:hlinkClick r:id="" action="ppaction://hlinkshowjump?jump=nextslide">
                <a:snd r:embed="rId3" name="chimes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9</a:t>
              </a:r>
            </a:p>
          </p:txBody>
        </p:sp>
      </p:grpSp>
      <p:grpSp>
        <p:nvGrpSpPr>
          <p:cNvPr id="35" name="Группа 34"/>
          <p:cNvGrpSpPr/>
          <p:nvPr/>
        </p:nvGrpSpPr>
        <p:grpSpPr>
          <a:xfrm>
            <a:off x="7072330" y="4000504"/>
            <a:ext cx="714380" cy="642942"/>
            <a:chOff x="1428728" y="4071942"/>
            <a:chExt cx="714380" cy="642942"/>
          </a:xfrm>
        </p:grpSpPr>
        <p:sp>
          <p:nvSpPr>
            <p:cNvPr id="36" name="24-конечная звезда 35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TextBox 36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8" name="Группа 37"/>
          <p:cNvGrpSpPr/>
          <p:nvPr/>
        </p:nvGrpSpPr>
        <p:grpSpPr>
          <a:xfrm>
            <a:off x="3000364" y="1214422"/>
            <a:ext cx="714380" cy="642942"/>
            <a:chOff x="1428728" y="4071942"/>
            <a:chExt cx="714380" cy="642942"/>
          </a:xfrm>
        </p:grpSpPr>
        <p:sp>
          <p:nvSpPr>
            <p:cNvPr id="39" name="24-конечная звезда 38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TextBox 39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1" name="Группа 40"/>
          <p:cNvGrpSpPr/>
          <p:nvPr/>
        </p:nvGrpSpPr>
        <p:grpSpPr>
          <a:xfrm>
            <a:off x="6572264" y="4643446"/>
            <a:ext cx="714380" cy="642942"/>
            <a:chOff x="1428728" y="4071942"/>
            <a:chExt cx="714380" cy="642942"/>
          </a:xfrm>
        </p:grpSpPr>
        <p:sp>
          <p:nvSpPr>
            <p:cNvPr id="42" name="24-конечная звезда 41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TextBox 42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11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4" name="Группа 43"/>
          <p:cNvGrpSpPr/>
          <p:nvPr/>
        </p:nvGrpSpPr>
        <p:grpSpPr>
          <a:xfrm>
            <a:off x="5786446" y="4714884"/>
            <a:ext cx="714380" cy="642942"/>
            <a:chOff x="1428728" y="4071942"/>
            <a:chExt cx="714380" cy="642942"/>
          </a:xfrm>
        </p:grpSpPr>
        <p:sp>
          <p:nvSpPr>
            <p:cNvPr id="45" name="24-конечная звезда 44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TextBox 45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5000628" y="4714884"/>
            <a:ext cx="714380" cy="642942"/>
            <a:chOff x="1428728" y="4071942"/>
            <a:chExt cx="714380" cy="642942"/>
          </a:xfrm>
        </p:grpSpPr>
        <p:sp>
          <p:nvSpPr>
            <p:cNvPr id="48" name="24-конечная звезда 47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" name="TextBox 48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13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0" name="Группа 49"/>
          <p:cNvGrpSpPr/>
          <p:nvPr/>
        </p:nvGrpSpPr>
        <p:grpSpPr>
          <a:xfrm>
            <a:off x="4214810" y="4714884"/>
            <a:ext cx="714380" cy="642942"/>
            <a:chOff x="1428728" y="4071942"/>
            <a:chExt cx="714380" cy="642942"/>
          </a:xfrm>
        </p:grpSpPr>
        <p:sp>
          <p:nvSpPr>
            <p:cNvPr id="51" name="24-конечная звезда 50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" name="TextBox 51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14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3" name="Группа 52"/>
          <p:cNvGrpSpPr/>
          <p:nvPr/>
        </p:nvGrpSpPr>
        <p:grpSpPr>
          <a:xfrm>
            <a:off x="2571736" y="4643446"/>
            <a:ext cx="714380" cy="642942"/>
            <a:chOff x="1428728" y="4071942"/>
            <a:chExt cx="714380" cy="642942"/>
          </a:xfrm>
        </p:grpSpPr>
        <p:sp>
          <p:nvSpPr>
            <p:cNvPr id="54" name="24-конечная звезда 53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TextBox 54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6" name="Группа 55"/>
          <p:cNvGrpSpPr/>
          <p:nvPr/>
        </p:nvGrpSpPr>
        <p:grpSpPr>
          <a:xfrm>
            <a:off x="3357554" y="4714884"/>
            <a:ext cx="714380" cy="642942"/>
            <a:chOff x="1428728" y="4071942"/>
            <a:chExt cx="714380" cy="642942"/>
          </a:xfrm>
        </p:grpSpPr>
        <p:sp>
          <p:nvSpPr>
            <p:cNvPr id="57" name="24-конечная звезда 56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" name="TextBox 57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15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9" name="Группа 58"/>
          <p:cNvGrpSpPr/>
          <p:nvPr/>
        </p:nvGrpSpPr>
        <p:grpSpPr>
          <a:xfrm>
            <a:off x="1357290" y="2357430"/>
            <a:ext cx="714380" cy="642942"/>
            <a:chOff x="1428728" y="4071942"/>
            <a:chExt cx="714380" cy="642942"/>
          </a:xfrm>
        </p:grpSpPr>
        <p:sp>
          <p:nvSpPr>
            <p:cNvPr id="60" name="24-конечная звезда 59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TextBox 60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20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2" name="Скругленный прямоугольник 61"/>
          <p:cNvSpPr/>
          <p:nvPr/>
        </p:nvSpPr>
        <p:spPr>
          <a:xfrm>
            <a:off x="2250265" y="2143116"/>
            <a:ext cx="4643470" cy="2286016"/>
          </a:xfrm>
          <a:prstGeom prst="roundRect">
            <a:avLst/>
          </a:prstGeom>
          <a:solidFill>
            <a:schemeClr val="bg1">
              <a:alpha val="70000"/>
            </a:scheme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11 </a:t>
            </a:r>
            <a:r>
              <a:rPr lang="ru-RU" sz="96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9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grpSp>
        <p:nvGrpSpPr>
          <p:cNvPr id="63" name="Группа 63"/>
          <p:cNvGrpSpPr/>
          <p:nvPr/>
        </p:nvGrpSpPr>
        <p:grpSpPr>
          <a:xfrm>
            <a:off x="1500166" y="1571612"/>
            <a:ext cx="714380" cy="642942"/>
            <a:chOff x="1428728" y="4071942"/>
            <a:chExt cx="714380" cy="642942"/>
          </a:xfrm>
        </p:grpSpPr>
        <p:sp>
          <p:nvSpPr>
            <p:cNvPr id="65" name="24-конечная звезда 64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" name="TextBox 65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785918" y="4572008"/>
            <a:ext cx="714380" cy="642942"/>
            <a:chOff x="1428728" y="4071942"/>
            <a:chExt cx="714380" cy="642942"/>
          </a:xfrm>
        </p:grpSpPr>
        <p:sp>
          <p:nvSpPr>
            <p:cNvPr id="2" name="24-конечная звезда 1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" name="TextBox 2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17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1357290" y="3929066"/>
            <a:ext cx="714380" cy="642942"/>
            <a:chOff x="1428728" y="4071942"/>
            <a:chExt cx="714380" cy="642942"/>
          </a:xfrm>
        </p:grpSpPr>
        <p:sp>
          <p:nvSpPr>
            <p:cNvPr id="6" name="24-конечная звезда 5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18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1285852" y="3143248"/>
            <a:ext cx="714380" cy="642942"/>
            <a:chOff x="1428728" y="4071942"/>
            <a:chExt cx="714380" cy="642942"/>
          </a:xfrm>
        </p:grpSpPr>
        <p:sp>
          <p:nvSpPr>
            <p:cNvPr id="9" name="24-конечная звезда 8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19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7072330" y="2428868"/>
            <a:ext cx="714380" cy="642942"/>
            <a:chOff x="1428728" y="4071942"/>
            <a:chExt cx="714380" cy="642942"/>
          </a:xfrm>
        </p:grpSpPr>
        <p:sp>
          <p:nvSpPr>
            <p:cNvPr id="12" name="24-конечная звезда 11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8</a:t>
              </a: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6929454" y="1643050"/>
            <a:ext cx="714380" cy="642942"/>
            <a:chOff x="1428728" y="4071942"/>
            <a:chExt cx="714380" cy="642942"/>
          </a:xfrm>
        </p:grpSpPr>
        <p:sp>
          <p:nvSpPr>
            <p:cNvPr id="15" name="24-конечная звезда 14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7</a:t>
              </a: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5357818" y="1214422"/>
            <a:ext cx="714380" cy="642942"/>
            <a:chOff x="1428728" y="4071942"/>
            <a:chExt cx="714380" cy="642942"/>
          </a:xfrm>
        </p:grpSpPr>
        <p:sp>
          <p:nvSpPr>
            <p:cNvPr id="18" name="24-конечная звезда 17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>
              <a:hlinkClick r:id="" action="ppaction://hlinkshowjump?jump=nextslide">
                <a:snd r:embed="rId3" name="chimes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4572000" y="1214422"/>
            <a:ext cx="714380" cy="642942"/>
            <a:chOff x="1428728" y="4071942"/>
            <a:chExt cx="714380" cy="642942"/>
          </a:xfrm>
        </p:grpSpPr>
        <p:sp>
          <p:nvSpPr>
            <p:cNvPr id="21" name="24-конечная звезда 20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TextBox 21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3786182" y="1214422"/>
            <a:ext cx="714380" cy="642942"/>
            <a:chOff x="1428728" y="4071942"/>
            <a:chExt cx="714380" cy="642942"/>
          </a:xfrm>
        </p:grpSpPr>
        <p:sp>
          <p:nvSpPr>
            <p:cNvPr id="24" name="24-конечная звезда 23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TextBox 24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2214546" y="1214422"/>
            <a:ext cx="714380" cy="642942"/>
            <a:chOff x="1428728" y="4071942"/>
            <a:chExt cx="714380" cy="642942"/>
          </a:xfrm>
        </p:grpSpPr>
        <p:sp>
          <p:nvSpPr>
            <p:cNvPr id="27" name="24-конечная звезда 26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TextBox 27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6215074" y="1214422"/>
            <a:ext cx="714380" cy="642942"/>
            <a:chOff x="1428728" y="4071942"/>
            <a:chExt cx="714380" cy="642942"/>
          </a:xfrm>
        </p:grpSpPr>
        <p:sp>
          <p:nvSpPr>
            <p:cNvPr id="30" name="24-конечная звезда 29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TextBox 30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7143768" y="3214686"/>
            <a:ext cx="714380" cy="642942"/>
            <a:chOff x="1428728" y="4071942"/>
            <a:chExt cx="714380" cy="642942"/>
          </a:xfrm>
        </p:grpSpPr>
        <p:sp>
          <p:nvSpPr>
            <p:cNvPr id="33" name="24-конечная звезда 32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TextBox 33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9</a:t>
              </a:r>
            </a:p>
          </p:txBody>
        </p:sp>
      </p:grpSp>
      <p:grpSp>
        <p:nvGrpSpPr>
          <p:cNvPr id="35" name="Группа 34"/>
          <p:cNvGrpSpPr/>
          <p:nvPr/>
        </p:nvGrpSpPr>
        <p:grpSpPr>
          <a:xfrm>
            <a:off x="7072330" y="4000504"/>
            <a:ext cx="714380" cy="642942"/>
            <a:chOff x="1428728" y="4071942"/>
            <a:chExt cx="714380" cy="642942"/>
          </a:xfrm>
        </p:grpSpPr>
        <p:sp>
          <p:nvSpPr>
            <p:cNvPr id="36" name="24-конечная звезда 35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TextBox 36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8" name="Группа 37"/>
          <p:cNvGrpSpPr/>
          <p:nvPr/>
        </p:nvGrpSpPr>
        <p:grpSpPr>
          <a:xfrm>
            <a:off x="3000364" y="1214422"/>
            <a:ext cx="714380" cy="642942"/>
            <a:chOff x="1428728" y="4071942"/>
            <a:chExt cx="714380" cy="642942"/>
          </a:xfrm>
        </p:grpSpPr>
        <p:sp>
          <p:nvSpPr>
            <p:cNvPr id="39" name="24-конечная звезда 38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TextBox 39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1" name="Группа 40"/>
          <p:cNvGrpSpPr/>
          <p:nvPr/>
        </p:nvGrpSpPr>
        <p:grpSpPr>
          <a:xfrm>
            <a:off x="6572264" y="4643446"/>
            <a:ext cx="714380" cy="642942"/>
            <a:chOff x="1428728" y="4071942"/>
            <a:chExt cx="714380" cy="642942"/>
          </a:xfrm>
        </p:grpSpPr>
        <p:sp>
          <p:nvSpPr>
            <p:cNvPr id="42" name="24-конечная звезда 41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TextBox 42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11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4" name="Группа 43"/>
          <p:cNvGrpSpPr/>
          <p:nvPr/>
        </p:nvGrpSpPr>
        <p:grpSpPr>
          <a:xfrm>
            <a:off x="5786446" y="4714884"/>
            <a:ext cx="714380" cy="642942"/>
            <a:chOff x="1428728" y="4071942"/>
            <a:chExt cx="714380" cy="642942"/>
          </a:xfrm>
        </p:grpSpPr>
        <p:sp>
          <p:nvSpPr>
            <p:cNvPr id="45" name="24-конечная звезда 44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TextBox 45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5000628" y="4714884"/>
            <a:ext cx="714380" cy="642942"/>
            <a:chOff x="1428728" y="4071942"/>
            <a:chExt cx="714380" cy="642942"/>
          </a:xfrm>
        </p:grpSpPr>
        <p:sp>
          <p:nvSpPr>
            <p:cNvPr id="48" name="24-конечная звезда 47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" name="TextBox 48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13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0" name="Группа 49"/>
          <p:cNvGrpSpPr/>
          <p:nvPr/>
        </p:nvGrpSpPr>
        <p:grpSpPr>
          <a:xfrm>
            <a:off x="4214810" y="4714884"/>
            <a:ext cx="714380" cy="642942"/>
            <a:chOff x="1428728" y="4071942"/>
            <a:chExt cx="714380" cy="642942"/>
          </a:xfrm>
        </p:grpSpPr>
        <p:sp>
          <p:nvSpPr>
            <p:cNvPr id="51" name="24-конечная звезда 50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" name="TextBox 51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14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3" name="Группа 52"/>
          <p:cNvGrpSpPr/>
          <p:nvPr/>
        </p:nvGrpSpPr>
        <p:grpSpPr>
          <a:xfrm>
            <a:off x="2571736" y="4643446"/>
            <a:ext cx="714380" cy="642942"/>
            <a:chOff x="1428728" y="4071942"/>
            <a:chExt cx="714380" cy="642942"/>
          </a:xfrm>
        </p:grpSpPr>
        <p:sp>
          <p:nvSpPr>
            <p:cNvPr id="54" name="24-конечная звезда 53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TextBox 54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6" name="Группа 55"/>
          <p:cNvGrpSpPr/>
          <p:nvPr/>
        </p:nvGrpSpPr>
        <p:grpSpPr>
          <a:xfrm>
            <a:off x="3357554" y="4714884"/>
            <a:ext cx="714380" cy="642942"/>
            <a:chOff x="1428728" y="4071942"/>
            <a:chExt cx="714380" cy="642942"/>
          </a:xfrm>
        </p:grpSpPr>
        <p:sp>
          <p:nvSpPr>
            <p:cNvPr id="57" name="24-конечная звезда 56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" name="TextBox 57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15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9" name="Группа 58"/>
          <p:cNvGrpSpPr/>
          <p:nvPr/>
        </p:nvGrpSpPr>
        <p:grpSpPr>
          <a:xfrm>
            <a:off x="1357290" y="2357430"/>
            <a:ext cx="714380" cy="642942"/>
            <a:chOff x="1428728" y="4071942"/>
            <a:chExt cx="714380" cy="642942"/>
          </a:xfrm>
        </p:grpSpPr>
        <p:sp>
          <p:nvSpPr>
            <p:cNvPr id="60" name="24-конечная звезда 59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TextBox 60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20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2" name="Скругленный прямоугольник 61"/>
          <p:cNvSpPr/>
          <p:nvPr/>
        </p:nvSpPr>
        <p:spPr>
          <a:xfrm>
            <a:off x="2250265" y="2143116"/>
            <a:ext cx="4643470" cy="2286016"/>
          </a:xfrm>
          <a:prstGeom prst="roundRect">
            <a:avLst/>
          </a:prstGeom>
          <a:solidFill>
            <a:schemeClr val="bg1">
              <a:alpha val="70000"/>
            </a:scheme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12 </a:t>
            </a:r>
            <a:r>
              <a:rPr lang="ru-RU" sz="96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9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7</a:t>
            </a:r>
          </a:p>
        </p:txBody>
      </p:sp>
      <p:grpSp>
        <p:nvGrpSpPr>
          <p:cNvPr id="63" name="Группа 63"/>
          <p:cNvGrpSpPr/>
          <p:nvPr/>
        </p:nvGrpSpPr>
        <p:grpSpPr>
          <a:xfrm>
            <a:off x="1500166" y="1571612"/>
            <a:ext cx="714380" cy="642942"/>
            <a:chOff x="1428728" y="4071942"/>
            <a:chExt cx="714380" cy="642942"/>
          </a:xfrm>
        </p:grpSpPr>
        <p:sp>
          <p:nvSpPr>
            <p:cNvPr id="65" name="24-конечная звезда 64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" name="TextBox 65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785918" y="4572008"/>
            <a:ext cx="714380" cy="642942"/>
            <a:chOff x="1428728" y="4071942"/>
            <a:chExt cx="714380" cy="642942"/>
          </a:xfrm>
        </p:grpSpPr>
        <p:sp>
          <p:nvSpPr>
            <p:cNvPr id="2" name="24-конечная звезда 1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" name="TextBox 2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17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1357290" y="3929066"/>
            <a:ext cx="714380" cy="642942"/>
            <a:chOff x="1428728" y="4071942"/>
            <a:chExt cx="714380" cy="642942"/>
          </a:xfrm>
        </p:grpSpPr>
        <p:sp>
          <p:nvSpPr>
            <p:cNvPr id="6" name="24-конечная звезда 5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18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1285852" y="3143248"/>
            <a:ext cx="714380" cy="642942"/>
            <a:chOff x="1428728" y="4071942"/>
            <a:chExt cx="714380" cy="642942"/>
          </a:xfrm>
        </p:grpSpPr>
        <p:sp>
          <p:nvSpPr>
            <p:cNvPr id="9" name="24-конечная звезда 8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19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7072330" y="2428868"/>
            <a:ext cx="714380" cy="642942"/>
            <a:chOff x="1428728" y="4071942"/>
            <a:chExt cx="714380" cy="642942"/>
          </a:xfrm>
        </p:grpSpPr>
        <p:sp>
          <p:nvSpPr>
            <p:cNvPr id="12" name="24-конечная звезда 11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8</a:t>
              </a: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6929454" y="1643050"/>
            <a:ext cx="714380" cy="642942"/>
            <a:chOff x="1428728" y="4071942"/>
            <a:chExt cx="714380" cy="642942"/>
          </a:xfrm>
        </p:grpSpPr>
        <p:sp>
          <p:nvSpPr>
            <p:cNvPr id="15" name="24-конечная звезда 14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7</a:t>
              </a: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5357818" y="1214422"/>
            <a:ext cx="714380" cy="642942"/>
            <a:chOff x="1428728" y="4071942"/>
            <a:chExt cx="714380" cy="642942"/>
          </a:xfrm>
        </p:grpSpPr>
        <p:sp>
          <p:nvSpPr>
            <p:cNvPr id="18" name="24-конечная звезда 17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4572000" y="1214422"/>
            <a:ext cx="714380" cy="642942"/>
            <a:chOff x="1428728" y="4071942"/>
            <a:chExt cx="714380" cy="642942"/>
          </a:xfrm>
        </p:grpSpPr>
        <p:sp>
          <p:nvSpPr>
            <p:cNvPr id="21" name="24-конечная звезда 20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TextBox 21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3786182" y="1214422"/>
            <a:ext cx="714380" cy="642942"/>
            <a:chOff x="1428728" y="4071942"/>
            <a:chExt cx="714380" cy="642942"/>
          </a:xfrm>
        </p:grpSpPr>
        <p:sp>
          <p:nvSpPr>
            <p:cNvPr id="24" name="24-конечная звезда 23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TextBox 24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2214546" y="1214422"/>
            <a:ext cx="714380" cy="642942"/>
            <a:chOff x="1428728" y="4071942"/>
            <a:chExt cx="714380" cy="642942"/>
          </a:xfrm>
        </p:grpSpPr>
        <p:sp>
          <p:nvSpPr>
            <p:cNvPr id="27" name="24-конечная звезда 26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TextBox 27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6215074" y="1214422"/>
            <a:ext cx="714380" cy="642942"/>
            <a:chOff x="1428728" y="4071942"/>
            <a:chExt cx="714380" cy="642942"/>
          </a:xfrm>
        </p:grpSpPr>
        <p:sp>
          <p:nvSpPr>
            <p:cNvPr id="30" name="24-конечная звезда 29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TextBox 30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7143768" y="3214686"/>
            <a:ext cx="714380" cy="642942"/>
            <a:chOff x="1428728" y="4071942"/>
            <a:chExt cx="714380" cy="642942"/>
          </a:xfrm>
        </p:grpSpPr>
        <p:sp>
          <p:nvSpPr>
            <p:cNvPr id="33" name="24-конечная звезда 32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TextBox 33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9</a:t>
              </a:r>
            </a:p>
          </p:txBody>
        </p:sp>
      </p:grpSp>
      <p:grpSp>
        <p:nvGrpSpPr>
          <p:cNvPr id="35" name="Группа 34"/>
          <p:cNvGrpSpPr/>
          <p:nvPr/>
        </p:nvGrpSpPr>
        <p:grpSpPr>
          <a:xfrm>
            <a:off x="7072330" y="4000504"/>
            <a:ext cx="714380" cy="642942"/>
            <a:chOff x="1428728" y="4071942"/>
            <a:chExt cx="714380" cy="642942"/>
          </a:xfrm>
        </p:grpSpPr>
        <p:sp>
          <p:nvSpPr>
            <p:cNvPr id="36" name="24-конечная звезда 35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TextBox 36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8" name="Группа 37"/>
          <p:cNvGrpSpPr/>
          <p:nvPr/>
        </p:nvGrpSpPr>
        <p:grpSpPr>
          <a:xfrm>
            <a:off x="3000364" y="1214422"/>
            <a:ext cx="714380" cy="642942"/>
            <a:chOff x="1428728" y="4071942"/>
            <a:chExt cx="714380" cy="642942"/>
          </a:xfrm>
        </p:grpSpPr>
        <p:sp>
          <p:nvSpPr>
            <p:cNvPr id="39" name="24-конечная звезда 38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TextBox 39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1" name="Группа 40"/>
          <p:cNvGrpSpPr/>
          <p:nvPr/>
        </p:nvGrpSpPr>
        <p:grpSpPr>
          <a:xfrm>
            <a:off x="6572264" y="4643446"/>
            <a:ext cx="714380" cy="642942"/>
            <a:chOff x="1428728" y="4071942"/>
            <a:chExt cx="714380" cy="642942"/>
          </a:xfrm>
        </p:grpSpPr>
        <p:sp>
          <p:nvSpPr>
            <p:cNvPr id="42" name="24-конечная звезда 41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TextBox 42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11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4" name="Группа 43"/>
          <p:cNvGrpSpPr/>
          <p:nvPr/>
        </p:nvGrpSpPr>
        <p:grpSpPr>
          <a:xfrm>
            <a:off x="5786446" y="4714884"/>
            <a:ext cx="714380" cy="642942"/>
            <a:chOff x="1428728" y="4071942"/>
            <a:chExt cx="714380" cy="642942"/>
          </a:xfrm>
        </p:grpSpPr>
        <p:sp>
          <p:nvSpPr>
            <p:cNvPr id="45" name="24-конечная звезда 44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TextBox 45">
              <a:hlinkClick r:id="" action="ppaction://hlinkshowjump?jump=nextslide">
                <a:snd r:embed="rId3" name="chimes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5000628" y="4714884"/>
            <a:ext cx="714380" cy="642942"/>
            <a:chOff x="1428728" y="4071942"/>
            <a:chExt cx="714380" cy="642942"/>
          </a:xfrm>
        </p:grpSpPr>
        <p:sp>
          <p:nvSpPr>
            <p:cNvPr id="48" name="24-конечная звезда 47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" name="TextBox 48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13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0" name="Группа 49"/>
          <p:cNvGrpSpPr/>
          <p:nvPr/>
        </p:nvGrpSpPr>
        <p:grpSpPr>
          <a:xfrm>
            <a:off x="4214810" y="4714884"/>
            <a:ext cx="714380" cy="642942"/>
            <a:chOff x="1428728" y="4071942"/>
            <a:chExt cx="714380" cy="642942"/>
          </a:xfrm>
        </p:grpSpPr>
        <p:sp>
          <p:nvSpPr>
            <p:cNvPr id="51" name="24-конечная звезда 50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" name="TextBox 51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14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3" name="Группа 52"/>
          <p:cNvGrpSpPr/>
          <p:nvPr/>
        </p:nvGrpSpPr>
        <p:grpSpPr>
          <a:xfrm>
            <a:off x="2571736" y="4643446"/>
            <a:ext cx="714380" cy="642942"/>
            <a:chOff x="1428728" y="4071942"/>
            <a:chExt cx="714380" cy="642942"/>
          </a:xfrm>
        </p:grpSpPr>
        <p:sp>
          <p:nvSpPr>
            <p:cNvPr id="54" name="24-конечная звезда 53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TextBox 54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6" name="Группа 55"/>
          <p:cNvGrpSpPr/>
          <p:nvPr/>
        </p:nvGrpSpPr>
        <p:grpSpPr>
          <a:xfrm>
            <a:off x="3357554" y="4714884"/>
            <a:ext cx="714380" cy="642942"/>
            <a:chOff x="1428728" y="4071942"/>
            <a:chExt cx="714380" cy="642942"/>
          </a:xfrm>
        </p:grpSpPr>
        <p:sp>
          <p:nvSpPr>
            <p:cNvPr id="57" name="24-конечная звезда 56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" name="TextBox 57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15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9" name="Группа 58"/>
          <p:cNvGrpSpPr/>
          <p:nvPr/>
        </p:nvGrpSpPr>
        <p:grpSpPr>
          <a:xfrm>
            <a:off x="1357290" y="2357430"/>
            <a:ext cx="714380" cy="642942"/>
            <a:chOff x="1428728" y="4071942"/>
            <a:chExt cx="714380" cy="642942"/>
          </a:xfrm>
        </p:grpSpPr>
        <p:sp>
          <p:nvSpPr>
            <p:cNvPr id="60" name="24-конечная звезда 59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TextBox 60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20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2" name="Скругленный прямоугольник 61"/>
          <p:cNvSpPr/>
          <p:nvPr/>
        </p:nvSpPr>
        <p:spPr>
          <a:xfrm>
            <a:off x="2250265" y="2143116"/>
            <a:ext cx="4643470" cy="2286016"/>
          </a:xfrm>
          <a:prstGeom prst="roundRect">
            <a:avLst/>
          </a:prstGeom>
          <a:solidFill>
            <a:schemeClr val="bg1">
              <a:alpha val="70000"/>
            </a:scheme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13 </a:t>
            </a:r>
            <a:r>
              <a:rPr lang="ru-RU" sz="96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9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grpSp>
        <p:nvGrpSpPr>
          <p:cNvPr id="63" name="Группа 63"/>
          <p:cNvGrpSpPr/>
          <p:nvPr/>
        </p:nvGrpSpPr>
        <p:grpSpPr>
          <a:xfrm>
            <a:off x="1500166" y="1571612"/>
            <a:ext cx="714380" cy="642942"/>
            <a:chOff x="1428728" y="4071942"/>
            <a:chExt cx="714380" cy="642942"/>
          </a:xfrm>
        </p:grpSpPr>
        <p:sp>
          <p:nvSpPr>
            <p:cNvPr id="65" name="24-конечная звезда 64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" name="TextBox 65">
              <a:hlinkClick r:id="" action="ppaction://noaction">
                <a:snd r:embed="rId2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785918" y="4572008"/>
            <a:ext cx="714380" cy="642942"/>
            <a:chOff x="1428728" y="4071942"/>
            <a:chExt cx="714380" cy="642942"/>
          </a:xfrm>
        </p:grpSpPr>
        <p:sp>
          <p:nvSpPr>
            <p:cNvPr id="2" name="24-конечная звезда 1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" name="TextBox 2">
              <a:hlinkClick r:id="" action="ppaction://hlinkshowjump?jump=nextslide">
                <a:snd r:embed="rId2" name="chimes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17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1357290" y="3929066"/>
            <a:ext cx="714380" cy="642942"/>
            <a:chOff x="1428728" y="4071942"/>
            <a:chExt cx="714380" cy="642942"/>
          </a:xfrm>
        </p:grpSpPr>
        <p:sp>
          <p:nvSpPr>
            <p:cNvPr id="6" name="24-конечная звезда 5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>
              <a:hlinkClick r:id="" action="ppaction://noaction">
                <a:snd r:embed="rId3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18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1285852" y="3143248"/>
            <a:ext cx="714380" cy="642942"/>
            <a:chOff x="1428728" y="4071942"/>
            <a:chExt cx="714380" cy="642942"/>
          </a:xfrm>
        </p:grpSpPr>
        <p:sp>
          <p:nvSpPr>
            <p:cNvPr id="9" name="24-конечная звезда 8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>
              <a:hlinkClick r:id="" action="ppaction://noaction">
                <a:snd r:embed="rId3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19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7072330" y="2428868"/>
            <a:ext cx="714380" cy="642942"/>
            <a:chOff x="1428728" y="4071942"/>
            <a:chExt cx="714380" cy="642942"/>
          </a:xfrm>
        </p:grpSpPr>
        <p:sp>
          <p:nvSpPr>
            <p:cNvPr id="12" name="24-конечная звезда 11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>
              <a:hlinkClick r:id="" action="ppaction://noaction">
                <a:snd r:embed="rId3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8</a:t>
              </a: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6929454" y="1643050"/>
            <a:ext cx="714380" cy="642942"/>
            <a:chOff x="1428728" y="4071942"/>
            <a:chExt cx="714380" cy="642942"/>
          </a:xfrm>
        </p:grpSpPr>
        <p:sp>
          <p:nvSpPr>
            <p:cNvPr id="15" name="24-конечная звезда 14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>
              <a:hlinkClick r:id="" action="ppaction://noaction">
                <a:snd r:embed="rId3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7</a:t>
              </a: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5357818" y="1214422"/>
            <a:ext cx="714380" cy="642942"/>
            <a:chOff x="1428728" y="4071942"/>
            <a:chExt cx="714380" cy="642942"/>
          </a:xfrm>
        </p:grpSpPr>
        <p:sp>
          <p:nvSpPr>
            <p:cNvPr id="18" name="24-конечная звезда 17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>
              <a:hlinkClick r:id="" action="ppaction://noaction">
                <a:snd r:embed="rId3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4572000" y="1214422"/>
            <a:ext cx="714380" cy="642942"/>
            <a:chOff x="1428728" y="4071942"/>
            <a:chExt cx="714380" cy="642942"/>
          </a:xfrm>
        </p:grpSpPr>
        <p:sp>
          <p:nvSpPr>
            <p:cNvPr id="21" name="24-конечная звезда 20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TextBox 21">
              <a:hlinkClick r:id="" action="ppaction://noaction">
                <a:snd r:embed="rId3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3786182" y="1214422"/>
            <a:ext cx="714380" cy="642942"/>
            <a:chOff x="1428728" y="4071942"/>
            <a:chExt cx="714380" cy="642942"/>
          </a:xfrm>
        </p:grpSpPr>
        <p:sp>
          <p:nvSpPr>
            <p:cNvPr id="24" name="24-конечная звезда 23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TextBox 24">
              <a:hlinkClick r:id="" action="ppaction://noaction">
                <a:snd r:embed="rId3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2214546" y="1214422"/>
            <a:ext cx="714380" cy="642942"/>
            <a:chOff x="1428728" y="4071942"/>
            <a:chExt cx="714380" cy="642942"/>
          </a:xfrm>
        </p:grpSpPr>
        <p:sp>
          <p:nvSpPr>
            <p:cNvPr id="27" name="24-конечная звезда 26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TextBox 27">
              <a:hlinkClick r:id="" action="ppaction://noaction">
                <a:snd r:embed="rId3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6215074" y="1214422"/>
            <a:ext cx="714380" cy="642942"/>
            <a:chOff x="1428728" y="4071942"/>
            <a:chExt cx="714380" cy="642942"/>
          </a:xfrm>
        </p:grpSpPr>
        <p:sp>
          <p:nvSpPr>
            <p:cNvPr id="30" name="24-конечная звезда 29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TextBox 30">
              <a:hlinkClick r:id="" action="ppaction://noaction">
                <a:snd r:embed="rId3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7143768" y="3214686"/>
            <a:ext cx="714380" cy="642942"/>
            <a:chOff x="1428728" y="4071942"/>
            <a:chExt cx="714380" cy="642942"/>
          </a:xfrm>
        </p:grpSpPr>
        <p:sp>
          <p:nvSpPr>
            <p:cNvPr id="33" name="24-конечная звезда 32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TextBox 33">
              <a:hlinkClick r:id="" action="ppaction://noaction">
                <a:snd r:embed="rId3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9</a:t>
              </a:r>
            </a:p>
          </p:txBody>
        </p:sp>
      </p:grpSp>
      <p:grpSp>
        <p:nvGrpSpPr>
          <p:cNvPr id="35" name="Группа 34"/>
          <p:cNvGrpSpPr/>
          <p:nvPr/>
        </p:nvGrpSpPr>
        <p:grpSpPr>
          <a:xfrm>
            <a:off x="7072330" y="4000504"/>
            <a:ext cx="714380" cy="642942"/>
            <a:chOff x="1428728" y="4071942"/>
            <a:chExt cx="714380" cy="642942"/>
          </a:xfrm>
        </p:grpSpPr>
        <p:sp>
          <p:nvSpPr>
            <p:cNvPr id="36" name="24-конечная звезда 35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TextBox 36">
              <a:hlinkClick r:id="" action="ppaction://noaction">
                <a:snd r:embed="rId3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8" name="Группа 37"/>
          <p:cNvGrpSpPr/>
          <p:nvPr/>
        </p:nvGrpSpPr>
        <p:grpSpPr>
          <a:xfrm>
            <a:off x="3000364" y="1214422"/>
            <a:ext cx="714380" cy="642942"/>
            <a:chOff x="1428728" y="4071942"/>
            <a:chExt cx="714380" cy="642942"/>
          </a:xfrm>
        </p:grpSpPr>
        <p:sp>
          <p:nvSpPr>
            <p:cNvPr id="39" name="24-конечная звезда 38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TextBox 39">
              <a:hlinkClick r:id="" action="ppaction://noaction">
                <a:snd r:embed="rId3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1" name="Группа 40"/>
          <p:cNvGrpSpPr/>
          <p:nvPr/>
        </p:nvGrpSpPr>
        <p:grpSpPr>
          <a:xfrm>
            <a:off x="6572264" y="4643446"/>
            <a:ext cx="714380" cy="642942"/>
            <a:chOff x="1428728" y="4071942"/>
            <a:chExt cx="714380" cy="642942"/>
          </a:xfrm>
        </p:grpSpPr>
        <p:sp>
          <p:nvSpPr>
            <p:cNvPr id="42" name="24-конечная звезда 41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TextBox 42">
              <a:hlinkClick r:id="" action="ppaction://noaction">
                <a:snd r:embed="rId3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11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4" name="Группа 43"/>
          <p:cNvGrpSpPr/>
          <p:nvPr/>
        </p:nvGrpSpPr>
        <p:grpSpPr>
          <a:xfrm>
            <a:off x="5786446" y="4714884"/>
            <a:ext cx="714380" cy="642942"/>
            <a:chOff x="1428728" y="4071942"/>
            <a:chExt cx="714380" cy="642942"/>
          </a:xfrm>
        </p:grpSpPr>
        <p:sp>
          <p:nvSpPr>
            <p:cNvPr id="45" name="24-конечная звезда 44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TextBox 45">
              <a:hlinkClick r:id="" action="ppaction://noaction">
                <a:snd r:embed="rId3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5000628" y="4714884"/>
            <a:ext cx="714380" cy="642942"/>
            <a:chOff x="1428728" y="4071942"/>
            <a:chExt cx="714380" cy="642942"/>
          </a:xfrm>
        </p:grpSpPr>
        <p:sp>
          <p:nvSpPr>
            <p:cNvPr id="48" name="24-конечная звезда 47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" name="TextBox 48">
              <a:hlinkClick r:id="" action="ppaction://noaction">
                <a:snd r:embed="rId3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13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0" name="Группа 49"/>
          <p:cNvGrpSpPr/>
          <p:nvPr/>
        </p:nvGrpSpPr>
        <p:grpSpPr>
          <a:xfrm>
            <a:off x="4214810" y="4714884"/>
            <a:ext cx="714380" cy="642942"/>
            <a:chOff x="1428728" y="4071942"/>
            <a:chExt cx="714380" cy="642942"/>
          </a:xfrm>
        </p:grpSpPr>
        <p:sp>
          <p:nvSpPr>
            <p:cNvPr id="51" name="24-конечная звезда 50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" name="TextBox 51">
              <a:hlinkClick r:id="" action="ppaction://noaction">
                <a:snd r:embed="rId3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14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3" name="Группа 52"/>
          <p:cNvGrpSpPr/>
          <p:nvPr/>
        </p:nvGrpSpPr>
        <p:grpSpPr>
          <a:xfrm>
            <a:off x="2571736" y="4643446"/>
            <a:ext cx="714380" cy="642942"/>
            <a:chOff x="1428728" y="4071942"/>
            <a:chExt cx="714380" cy="642942"/>
          </a:xfrm>
        </p:grpSpPr>
        <p:sp>
          <p:nvSpPr>
            <p:cNvPr id="54" name="24-конечная звезда 53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TextBox 54">
              <a:hlinkClick r:id="" action="ppaction://noaction">
                <a:snd r:embed="rId3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6" name="Группа 55"/>
          <p:cNvGrpSpPr/>
          <p:nvPr/>
        </p:nvGrpSpPr>
        <p:grpSpPr>
          <a:xfrm>
            <a:off x="3357554" y="4714884"/>
            <a:ext cx="714380" cy="642942"/>
            <a:chOff x="1428728" y="4071942"/>
            <a:chExt cx="714380" cy="642942"/>
          </a:xfrm>
        </p:grpSpPr>
        <p:sp>
          <p:nvSpPr>
            <p:cNvPr id="57" name="24-конечная звезда 56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" name="TextBox 57">
              <a:hlinkClick r:id="" action="ppaction://noaction">
                <a:snd r:embed="rId3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15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9" name="Группа 58"/>
          <p:cNvGrpSpPr/>
          <p:nvPr/>
        </p:nvGrpSpPr>
        <p:grpSpPr>
          <a:xfrm>
            <a:off x="1357290" y="2357430"/>
            <a:ext cx="714380" cy="642942"/>
            <a:chOff x="1428728" y="4071942"/>
            <a:chExt cx="714380" cy="642942"/>
          </a:xfrm>
        </p:grpSpPr>
        <p:sp>
          <p:nvSpPr>
            <p:cNvPr id="60" name="24-конечная звезда 59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TextBox 60">
              <a:hlinkClick r:id="" action="ppaction://noaction">
                <a:snd r:embed="rId3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20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2" name="Скругленный прямоугольник 61"/>
          <p:cNvSpPr/>
          <p:nvPr/>
        </p:nvSpPr>
        <p:spPr>
          <a:xfrm>
            <a:off x="2250265" y="2143116"/>
            <a:ext cx="4643470" cy="2286016"/>
          </a:xfrm>
          <a:prstGeom prst="roundRect">
            <a:avLst/>
          </a:prstGeom>
          <a:solidFill>
            <a:schemeClr val="bg1">
              <a:alpha val="70000"/>
            </a:scheme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9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+ 8</a:t>
            </a:r>
            <a:endParaRPr lang="ru-RU" sz="96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3" name="Группа 63"/>
          <p:cNvGrpSpPr/>
          <p:nvPr/>
        </p:nvGrpSpPr>
        <p:grpSpPr>
          <a:xfrm>
            <a:off x="1500166" y="1571612"/>
            <a:ext cx="714380" cy="642942"/>
            <a:chOff x="1428728" y="4071942"/>
            <a:chExt cx="714380" cy="642942"/>
          </a:xfrm>
        </p:grpSpPr>
        <p:sp>
          <p:nvSpPr>
            <p:cNvPr id="65" name="24-конечная звезда 64"/>
            <p:cNvSpPr/>
            <p:nvPr/>
          </p:nvSpPr>
          <p:spPr>
            <a:xfrm>
              <a:off x="1428728" y="4071942"/>
              <a:ext cx="714380" cy="642942"/>
            </a:xfrm>
            <a:prstGeom prst="star24">
              <a:avLst/>
            </a:prstGeom>
            <a:solidFill>
              <a:srgbClr val="FFFF00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" name="TextBox 65">
              <a:hlinkClick r:id="" action="ppaction://noaction">
                <a:snd r:embed="rId3" name="drumroll.wav"/>
              </a:hlinkClick>
            </p:cNvPr>
            <p:cNvSpPr txBox="1"/>
            <p:nvPr/>
          </p:nvSpPr>
          <p:spPr>
            <a:xfrm>
              <a:off x="1428728" y="414338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542</Words>
  <Application>Microsoft Office PowerPoint</Application>
  <PresentationFormat>Экран (4:3)</PresentationFormat>
  <Paragraphs>477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ДоМиК</cp:lastModifiedBy>
  <cp:revision>4</cp:revision>
  <dcterms:created xsi:type="dcterms:W3CDTF">2015-01-03T02:06:12Z</dcterms:created>
  <dcterms:modified xsi:type="dcterms:W3CDTF">2024-01-04T12:05:56Z</dcterms:modified>
</cp:coreProperties>
</file>