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</p:sldIdLst>
  <p:sldSz cx="12192000" cy="6858000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Segoe UI Black" charset="0"/>
      <p:bold r:id="rId20"/>
      <p:boldItalic r:id="rId21"/>
    </p:embeddedFont>
    <p:embeddedFont>
      <p:font typeface="Calibri Light" pitchFamily="34" charset="0"/>
      <p:regular r:id="rId22"/>
      <p: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981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8924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308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4548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8333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3697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5143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8226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534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2659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амка 4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1937"/>
            </a:avLst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3251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амка 4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1937"/>
            </a:avLst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771650" y="1800225"/>
            <a:ext cx="864393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ixifont" panose="02000000000000000000" pitchFamily="2" charset="0"/>
              </a:rPr>
              <a:t>интерактивный </a:t>
            </a:r>
            <a:r>
              <a:rPr lang="ru-RU" sz="3200" dirty="0" err="1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ixifont" panose="02000000000000000000" pitchFamily="2" charset="0"/>
              </a:rPr>
              <a:t>тренажЁр</a:t>
            </a:r>
            <a:endParaRPr lang="ru-RU" sz="3200" dirty="0" smtClean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Fixifont" panose="02000000000000000000" pitchFamily="2" charset="0"/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ixifont" panose="02000000000000000000" pitchFamily="2" charset="0"/>
              </a:rPr>
              <a:t>«в гостях у Фиксиков»-2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ixifont" panose="02000000000000000000" pitchFamily="2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ixifont" panose="02000000000000000000" pitchFamily="2" charset="0"/>
              </a:rPr>
              <a:t>по теме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ixifont" panose="02000000000000000000" pitchFamily="2" charset="0"/>
              </a:rPr>
              <a:t>«Сложение и вычитание чисел в пределах 100»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Fixifont" panose="02000000000000000000" pitchFamily="2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ixifont" panose="02000000000000000000" pitchFamily="2" charset="0"/>
              </a:rPr>
              <a:t>2-3 класс</a:t>
            </a:r>
            <a:endParaRPr lang="ru-RU" sz="2000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Fixifont" panose="02000000000000000000" pitchFamily="2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048000" y="563177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Зобнина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Ирина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Евгеньевна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ШЛ № 101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г.Караганды</a:t>
            </a:r>
          </a:p>
        </p:txBody>
      </p:sp>
    </p:spTree>
    <p:extLst>
      <p:ext uri="{BB962C8B-B14F-4D97-AF65-F5344CB8AC3E}">
        <p14:creationId xmlns:p14="http://schemas.microsoft.com/office/powerpoint/2010/main" xmlns="" val="2917436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706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4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57D21-9BB8-442C-98D7-61F835872596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799BB-5B64-4F1C-8363-BF6E65E82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3733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3.bp.blogspot.com/-fLi153zNAZo/WLjQ243iefI/AAAAAAABE_0/qEAd8Q5iJ74-imaudFSgmG2kx3NFAzOHwCPcB/s1600/nolik-h.png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s://drasler.ru/wp-content/uploads/2019/08/%D1%8D%D0%BC%D0%B1%D0%BB%D0%B5%D0%BC%D0%B0-%D1%84%D0%B8%D0%BA%D1%81%D0%B8%D0%BA%D0%B8-01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outu.be/BTjBVEGU6as" TargetMode="External"/><Relationship Id="rId5" Type="http://schemas.openxmlformats.org/officeDocument/2006/relationships/hyperlink" Target="https://1.bp.blogspot.com/-X3TDirnFKqY/WUQduAaloxI/AAAAAAABIds/4_sQkCqD--Qjii8NFNRYWEj3DAoXImGbwCKgBGAs/s1600/fixiki_39.png" TargetMode="External"/><Relationship Id="rId4" Type="http://schemas.openxmlformats.org/officeDocument/2006/relationships/hyperlink" Target="https://kartinkin.com/uploads/posts/2021-01/1611243595_19-p-fon-v-tekhnicheskom-stile-dlya-prezentatsi-27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1954" y="3493467"/>
            <a:ext cx="2481581" cy="29778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214136" y="3034012"/>
            <a:ext cx="2645456" cy="3437352"/>
          </a:xfrm>
          <a:prstGeom prst="rect">
            <a:avLst/>
          </a:prstGeom>
        </p:spPr>
      </p:pic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370711" y="5943600"/>
            <a:ext cx="500827" cy="527764"/>
          </a:xfrm>
          <a:prstGeom prst="actionButtonInformation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1043890" y="5758777"/>
            <a:ext cx="879645" cy="89740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073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0121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1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7394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2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51941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4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9214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5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66487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6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3760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7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4667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3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88307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9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22848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81034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8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96747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4</a:t>
            </a:r>
            <a:endParaRPr lang="ru-RU" sz="5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179910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2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3073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+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46236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2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29399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9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12562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=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95725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7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078888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1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3117" y="2092164"/>
            <a:ext cx="2481581" cy="297789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1928636" y="1862437"/>
            <a:ext cx="2645456" cy="343735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7429136" y="5446043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072760" y="5548558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95979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8" grpId="0" animBg="1"/>
      <p:bldP spid="34" grpId="0" animBg="1"/>
      <p:bldP spid="45" grpId="0" animBg="1"/>
      <p:bldP spid="55" grpId="0" animBg="1"/>
      <p:bldP spid="5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0121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1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7394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2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51941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4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9214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5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66487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6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3760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7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4667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3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88307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9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22848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81034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8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96747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6</a:t>
            </a:r>
            <a:endParaRPr lang="ru-RU" sz="5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179910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4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3073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-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46236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4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29399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6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12562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=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95725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1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078888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8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3117" y="2092164"/>
            <a:ext cx="2481581" cy="297789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1928636" y="1862437"/>
            <a:ext cx="2645456" cy="343735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3012125" y="5513147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8160887" y="5542864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008500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8" grpId="0" animBg="1"/>
      <p:bldP spid="34" grpId="0" animBg="1"/>
      <p:bldP spid="45" grpId="0" animBg="1"/>
      <p:bldP spid="55" grpId="0" animBg="1"/>
      <p:bldP spid="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0121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1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7394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2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51941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4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9214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5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66487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6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3760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7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4667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3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88307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9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22848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81034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8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96747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2</a:t>
            </a:r>
            <a:endParaRPr lang="ru-RU" sz="5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179910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7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3073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+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46236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2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29399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4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12562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=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95725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5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078888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1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3117" y="2092164"/>
            <a:ext cx="2481581" cy="297789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1928636" y="1862437"/>
            <a:ext cx="2645456" cy="343735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942799" y="5518123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058925" y="5513147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725545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8" grpId="0" animBg="1"/>
      <p:bldP spid="34" grpId="0" animBg="1"/>
      <p:bldP spid="45" grpId="0" animBg="1"/>
      <p:bldP spid="55" grpId="0" animBg="1"/>
      <p:bldP spid="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1058526" y="5675150"/>
            <a:ext cx="965370" cy="984866"/>
          </a:xfrm>
          <a:prstGeom prst="ellipse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87379" y="2362200"/>
            <a:ext cx="56172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Fixifont" panose="02000000000000000000" pitchFamily="2" charset="0"/>
              </a:rPr>
              <a:t>МОЛОДЦЫ!</a:t>
            </a:r>
            <a:endParaRPr lang="ru-RU" sz="6600" b="1" dirty="0">
              <a:solidFill>
                <a:srgbClr val="C00000"/>
              </a:solidFill>
              <a:latin typeface="Fixifont" panose="02000000000000000000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641923" y="1862436"/>
            <a:ext cx="2645456" cy="3437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04622" y="2168363"/>
            <a:ext cx="2481581" cy="297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90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8" y="1032986"/>
            <a:ext cx="11430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https://drasler.ru/wp-content/uploads/2019/08/%D1%8D%D0%BC%D0%B1%D0%BB%D0%B5%D0%BC%D0%B0-%D1%84%D0%B8%D0%BA%D1%81%D0%B8%D0%BA%D0%B8-012.jpg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https://3.bp.blogspot.com/-fLi153zNAZo/WLjQ243iefI/AAAAAAABE_0/qEAd8Q5iJ74-imaudFSgmG2kx3NFAzOHwCPcB/s1600/nolik-h.png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https://kartinkin.com/uploads/posts/2021-01/1611243595_19-p-fon-v-tekhnicheskom-stile-dlya-prezentatsi-27.jpg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https://1.bp.blogspot.com/-X3TDirnFKqY/WUQduAaloxI/AAAAAAABIds/4_sQkCqD--Qjii8NFNRYWEj3DAoXImGbwCKgBGAs/s1600/fixiki_39.png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https://youtu.be/BTjBVEGU6as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400050" y="5843588"/>
            <a:ext cx="614363" cy="600075"/>
          </a:xfrm>
          <a:prstGeom prst="actionButtonHom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499248" y="357188"/>
            <a:ext cx="5193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Fixifont" panose="02000000000000000000" pitchFamily="2" charset="0"/>
              </a:rPr>
              <a:t>источники информации:</a:t>
            </a:r>
            <a:endParaRPr lang="ru-RU" sz="2400" b="1" dirty="0">
              <a:solidFill>
                <a:srgbClr val="002060"/>
              </a:solidFill>
              <a:latin typeface="Fixifon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779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1488" y="304311"/>
            <a:ext cx="1128712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Ребята!</a:t>
            </a:r>
          </a:p>
          <a:p>
            <a:pPr indent="271463" algn="just"/>
            <a:r>
              <a:rPr lang="ru-RU" sz="3600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 Вы знаете, что </a:t>
            </a:r>
            <a:r>
              <a:rPr lang="ru-RU" sz="3600" i="1" dirty="0" err="1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Фиксикам</a:t>
            </a:r>
            <a:r>
              <a:rPr lang="ru-RU" sz="3600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некогда скучать. Они всегда действуют, с ними случается множество приключений. Эти маленькие человечки  никогда не оставляют друзей в беде.</a:t>
            </a:r>
          </a:p>
          <a:p>
            <a:pPr indent="357188" algn="just"/>
            <a:r>
              <a:rPr lang="ru-RU" sz="3600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Сегодня они и вас приглашают поучаствовать в их замечательных играх. </a:t>
            </a:r>
          </a:p>
          <a:p>
            <a:pPr algn="just"/>
            <a:r>
              <a:rPr lang="ru-RU" sz="3600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Решайте примеры и с помощью клавиатуры на слайде вводите правильные ответы.</a:t>
            </a:r>
          </a:p>
          <a:p>
            <a:pPr algn="just"/>
            <a:r>
              <a:rPr lang="ru-RU" sz="3600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Постарайтесь не ошибиться.</a:t>
            </a:r>
            <a:endParaRPr lang="ru-RU" sz="3600" i="1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pic>
        <p:nvPicPr>
          <p:cNvPr id="5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73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0121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1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7394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2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51941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4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9214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5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66487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6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3760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7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4667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3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88307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9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22848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81034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8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96747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3</a:t>
            </a:r>
            <a:endParaRPr lang="ru-RU" sz="5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179910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5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3073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+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46236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1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29399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4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12562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=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95725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4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078888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9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3117" y="2092164"/>
            <a:ext cx="2481581" cy="297789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1928636" y="1862437"/>
            <a:ext cx="2645456" cy="343735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270803" y="5446043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8907428" y="5449470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986942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8" grpId="0" animBg="1"/>
      <p:bldP spid="34" grpId="0" animBg="1"/>
      <p:bldP spid="45" grpId="0" animBg="1"/>
      <p:bldP spid="55" grpId="0" animBg="1"/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0121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1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7394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2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51941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4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9214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5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66487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6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3760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7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4667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3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88307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9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22848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81034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8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96747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3</a:t>
            </a:r>
            <a:endParaRPr lang="ru-RU" sz="5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179910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5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3073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+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46236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3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29399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6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12562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=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95725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7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078888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3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3117" y="2092164"/>
            <a:ext cx="2481581" cy="297789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1928636" y="1862437"/>
            <a:ext cx="2645456" cy="343735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7437988" y="5446043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505792" y="5513147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96546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8" grpId="0" animBg="1"/>
      <p:bldP spid="34" grpId="0" animBg="1"/>
      <p:bldP spid="45" grpId="0" animBg="1"/>
      <p:bldP spid="55" grpId="0" animBg="1"/>
      <p:bldP spid="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0121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1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7394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2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51941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4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9214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5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66487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6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3760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7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4667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3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88307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9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22848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81034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8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96747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5</a:t>
            </a:r>
            <a:endParaRPr lang="ru-RU" sz="5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179910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3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3073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-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46236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2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29399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4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12562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=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95725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2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078888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9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3117" y="2092164"/>
            <a:ext cx="2481581" cy="297789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1928636" y="1862437"/>
            <a:ext cx="2645456" cy="343735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3801363" y="5449838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8888212" y="5603202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686118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8" grpId="0" animBg="1"/>
      <p:bldP spid="34" grpId="0" animBg="1"/>
      <p:bldP spid="45" grpId="0" animBg="1"/>
      <p:bldP spid="55" grpId="0" animBg="1"/>
      <p:bldP spid="5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0121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1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7394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2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51941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4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9214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5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66487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6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3760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7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4667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3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88307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9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22848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81034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8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96747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6</a:t>
            </a:r>
            <a:endParaRPr lang="ru-RU" sz="5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179910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2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3073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+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46236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1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29399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8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12562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=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95725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8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078888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0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3117" y="2092164"/>
            <a:ext cx="2481581" cy="297789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1928636" y="1862437"/>
            <a:ext cx="2645456" cy="343735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8160887" y="5513147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352686" y="5507237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952719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8" grpId="0" animBg="1"/>
      <p:bldP spid="34" grpId="0" animBg="1"/>
      <p:bldP spid="45" grpId="0" animBg="1"/>
      <p:bldP spid="55" grpId="0" animBg="1"/>
      <p:bldP spid="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0121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1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7394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2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51941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4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9214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5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66487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6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3760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7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4667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3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88307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9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22848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81034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8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96747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4</a:t>
            </a:r>
            <a:endParaRPr lang="ru-RU" sz="5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179910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5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3073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+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46236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2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29399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9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12562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=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95725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7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078888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4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3117" y="2092164"/>
            <a:ext cx="2481581" cy="297789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1928636" y="1862437"/>
            <a:ext cx="2645456" cy="343735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7352573" y="5446043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63338" y="5489586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849129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8" grpId="0" animBg="1"/>
      <p:bldP spid="34" grpId="0" animBg="1"/>
      <p:bldP spid="45" grpId="0" animBg="1"/>
      <p:bldP spid="55" grpId="0" animBg="1"/>
      <p:bldP spid="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0121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1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7394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2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51941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4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9214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5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66487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6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3760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7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4667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3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88307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9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22848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81034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8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96747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7</a:t>
            </a:r>
            <a:endParaRPr lang="ru-RU" sz="5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179910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3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3073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-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46236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1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29399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7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12562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=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95725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5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078888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6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3117" y="2092164"/>
            <a:ext cx="2481581" cy="297789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1928636" y="1862437"/>
            <a:ext cx="2645456" cy="343735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986237" y="5482495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683932" y="5513147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879756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8" grpId="0" animBg="1"/>
      <p:bldP spid="34" grpId="0" animBg="1"/>
      <p:bldP spid="45" grpId="0" animBg="1"/>
      <p:bldP spid="55" grpId="0" animBg="1"/>
      <p:bldP spid="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0121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1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7394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2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51941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4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9214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5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664875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6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73760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7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46677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3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8830725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9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22848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0</a:t>
            </a:r>
          </a:p>
        </p:txBody>
      </p:sp>
      <p:sp>
        <p:nvSpPr>
          <p:cNvPr id="45" name="Багетная рамка 44"/>
          <p:cNvSpPr/>
          <p:nvPr/>
        </p:nvSpPr>
        <p:spPr>
          <a:xfrm>
            <a:off x="8103400" y="5603203"/>
            <a:ext cx="720000" cy="720000"/>
          </a:xfrm>
          <a:prstGeom prst="bevel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Fixifont" panose="02000000000000000000" pitchFamily="2" charset="0"/>
              </a:rPr>
              <a:t>8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196747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8</a:t>
            </a:r>
            <a:endParaRPr lang="ru-RU" sz="5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179910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2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3073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-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46236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2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129399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6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12562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=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95725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5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078888" y="534381"/>
            <a:ext cx="916366" cy="102464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Fixifont" panose="02000000000000000000" pitchFamily="2" charset="0"/>
              </a:rPr>
              <a:t>6</a:t>
            </a:r>
            <a:endParaRPr lang="ru-RU" sz="4400" b="1" dirty="0">
              <a:solidFill>
                <a:srgbClr val="FF0000"/>
              </a:solidFill>
              <a:latin typeface="Fixifont" panose="02000000000000000000" pitchFamily="2" charset="0"/>
            </a:endParaRP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7" t="2450" r="13823" b="2294"/>
          <a:stretch/>
        </p:blipFill>
        <p:spPr>
          <a:xfrm>
            <a:off x="10649801" y="5260769"/>
            <a:ext cx="1245507" cy="1270660"/>
          </a:xfrm>
          <a:prstGeom prst="ellipse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3117" y="2092164"/>
            <a:ext cx="2481581" cy="297789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59" t="15065" r="23973" b="16537"/>
          <a:stretch/>
        </p:blipFill>
        <p:spPr>
          <a:xfrm>
            <a:off x="1928636" y="1862437"/>
            <a:ext cx="2645456" cy="343735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6007656" y="5550780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710663" y="5423091"/>
            <a:ext cx="605026" cy="900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223220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8" grpId="0" animBg="1"/>
      <p:bldP spid="34" grpId="0" animBg="1"/>
      <p:bldP spid="45" grpId="0" animBg="1"/>
      <p:bldP spid="55" grpId="0" animBg="1"/>
      <p:bldP spid="5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269</Words>
  <Application>Microsoft Office PowerPoint</Application>
  <PresentationFormat>Произвольный</PresentationFormat>
  <Paragraphs>193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Segoe UI Black</vt:lpstr>
      <vt:lpstr>Fixifont</vt:lpstr>
      <vt:lpstr>Calibri Light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Зобнина И.Е.</dc:creator>
  <cp:lastModifiedBy>ДоМиК</cp:lastModifiedBy>
  <cp:revision>45</cp:revision>
  <dcterms:created xsi:type="dcterms:W3CDTF">2021-08-01T11:09:17Z</dcterms:created>
  <dcterms:modified xsi:type="dcterms:W3CDTF">2024-01-04T12:08:41Z</dcterms:modified>
</cp:coreProperties>
</file>