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7" r:id="rId1"/>
  </p:sldMasterIdLst>
  <p:sldIdLst>
    <p:sldId id="263" r:id="rId2"/>
    <p:sldId id="264" r:id="rId3"/>
    <p:sldId id="256" r:id="rId4"/>
    <p:sldId id="265" r:id="rId5"/>
    <p:sldId id="257" r:id="rId6"/>
    <p:sldId id="258" r:id="rId7"/>
    <p:sldId id="259" r:id="rId8"/>
    <p:sldId id="267" r:id="rId9"/>
    <p:sldId id="268" r:id="rId10"/>
    <p:sldId id="269" r:id="rId11"/>
    <p:sldId id="262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3" d="100"/>
          <a:sy n="83" d="100"/>
        </p:scale>
        <p:origin x="614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CD9EAF8-3261-4377-B53A-E9B1A11F05B2}" type="doc">
      <dgm:prSet loTypeId="urn:microsoft.com/office/officeart/2005/8/layout/vList2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lang="ru-RU"/>
        </a:p>
      </dgm:t>
    </dgm:pt>
    <dgm:pt modelId="{196C3C01-4283-4C92-8E84-BF66AE6B5A5D}">
      <dgm:prSet custT="1"/>
      <dgm:spPr/>
      <dgm:t>
        <a:bodyPr/>
        <a:lstStyle/>
        <a:p>
          <a:r>
            <a:rPr lang="ru-RU" sz="3200" b="1" dirty="0"/>
            <a:t>Используется для </a:t>
          </a:r>
          <a:endParaRPr lang="ru-RU" sz="3200" dirty="0"/>
        </a:p>
      </dgm:t>
    </dgm:pt>
    <dgm:pt modelId="{1985F02F-A0A2-4844-B932-53F9FD153EE8}" type="parTrans" cxnId="{3156D546-82BF-428C-9B80-DA19D1417052}">
      <dgm:prSet/>
      <dgm:spPr/>
      <dgm:t>
        <a:bodyPr/>
        <a:lstStyle/>
        <a:p>
          <a:endParaRPr lang="ru-RU"/>
        </a:p>
      </dgm:t>
    </dgm:pt>
    <dgm:pt modelId="{4A6F6709-5B68-4523-B5BA-B3905D62AEAD}" type="sibTrans" cxnId="{3156D546-82BF-428C-9B80-DA19D1417052}">
      <dgm:prSet/>
      <dgm:spPr/>
      <dgm:t>
        <a:bodyPr/>
        <a:lstStyle/>
        <a:p>
          <a:endParaRPr lang="ru-RU"/>
        </a:p>
      </dgm:t>
    </dgm:pt>
    <dgm:pt modelId="{50D55727-077E-4A9B-82DF-EA2284D3B18D}">
      <dgm:prSet custT="1"/>
      <dgm:spPr/>
      <dgm:t>
        <a:bodyPr/>
        <a:lstStyle/>
        <a:p>
          <a:r>
            <a:rPr lang="ru-RU" sz="2000" b="1" dirty="0"/>
            <a:t>выражения спонтанных решений </a:t>
          </a:r>
          <a:endParaRPr lang="ru-RU" sz="2000" dirty="0"/>
        </a:p>
      </dgm:t>
    </dgm:pt>
    <dgm:pt modelId="{F12A5056-79D5-456A-973D-2055BF07EE18}" type="parTrans" cxnId="{6DFE6E8E-262B-49ED-9E8B-263910EF864E}">
      <dgm:prSet/>
      <dgm:spPr/>
      <dgm:t>
        <a:bodyPr/>
        <a:lstStyle/>
        <a:p>
          <a:endParaRPr lang="ru-RU"/>
        </a:p>
      </dgm:t>
    </dgm:pt>
    <dgm:pt modelId="{461ED62B-4AC9-4754-8989-5AED75A188F5}" type="sibTrans" cxnId="{6DFE6E8E-262B-49ED-9E8B-263910EF864E}">
      <dgm:prSet/>
      <dgm:spPr/>
      <dgm:t>
        <a:bodyPr/>
        <a:lstStyle/>
        <a:p>
          <a:endParaRPr lang="ru-RU"/>
        </a:p>
      </dgm:t>
    </dgm:pt>
    <dgm:pt modelId="{225DFCA9-EFE9-4AA3-8EDD-D4C7559DA721}">
      <dgm:prSet custT="1"/>
      <dgm:spPr/>
      <dgm:t>
        <a:bodyPr/>
        <a:lstStyle/>
        <a:p>
          <a:r>
            <a:rPr lang="ru-RU" sz="2000" b="1" dirty="0"/>
            <a:t>предсказаний будущих событий основанных на  наших предположениях  с глаголами и выражениями : </a:t>
          </a:r>
          <a:r>
            <a:rPr lang="en-US" sz="2000" b="1" u="sng" dirty="0"/>
            <a:t>expect</a:t>
          </a:r>
          <a:r>
            <a:rPr lang="ru-RU" sz="2000" b="1" u="sng" dirty="0"/>
            <a:t> </a:t>
          </a:r>
          <a:r>
            <a:rPr lang="en-US" sz="2000" b="1" u="sng" dirty="0"/>
            <a:t>(</a:t>
          </a:r>
          <a:r>
            <a:rPr lang="ru-RU" sz="2000" b="1" u="sng" dirty="0"/>
            <a:t>ожидать</a:t>
          </a:r>
          <a:r>
            <a:rPr lang="en-US" sz="2000" b="1" u="sng" dirty="0"/>
            <a:t>), hope (</a:t>
          </a:r>
          <a:r>
            <a:rPr lang="ru-RU" sz="2000" b="1" u="sng" dirty="0"/>
            <a:t>надеяться</a:t>
          </a:r>
          <a:r>
            <a:rPr lang="en-US" sz="2000" b="1" u="sng" dirty="0"/>
            <a:t>), believe (</a:t>
          </a:r>
          <a:r>
            <a:rPr lang="ru-RU" sz="2000" b="1" u="sng" dirty="0"/>
            <a:t>верить</a:t>
          </a:r>
          <a:r>
            <a:rPr lang="en-US" sz="2000" b="1" u="sng" dirty="0"/>
            <a:t>), I am sure (</a:t>
          </a:r>
          <a:r>
            <a:rPr lang="ru-RU" sz="2000" b="1" u="sng" dirty="0"/>
            <a:t>я уверен</a:t>
          </a:r>
          <a:r>
            <a:rPr lang="en-US" sz="2000" b="1" u="sng" dirty="0"/>
            <a:t>), I am afraid (</a:t>
          </a:r>
          <a:r>
            <a:rPr lang="ru-RU" sz="2000" b="1" u="sng" dirty="0"/>
            <a:t>Я боюсь) и наречиями </a:t>
          </a:r>
          <a:r>
            <a:rPr lang="en-US" sz="2000" b="1" u="sng" dirty="0"/>
            <a:t>probably </a:t>
          </a:r>
          <a:r>
            <a:rPr lang="ru-RU" sz="2000" b="1" u="sng" dirty="0"/>
            <a:t>(возможно), </a:t>
          </a:r>
          <a:r>
            <a:rPr lang="en-US" sz="2000" b="1" u="sng" dirty="0"/>
            <a:t>certainly (</a:t>
          </a:r>
          <a:r>
            <a:rPr lang="ru-RU" sz="2000" b="1" u="sng" dirty="0"/>
            <a:t>наверно</a:t>
          </a:r>
          <a:r>
            <a:rPr lang="en-US" sz="2000" b="1" u="sng" dirty="0"/>
            <a:t>),Perhaps(</a:t>
          </a:r>
          <a:r>
            <a:rPr lang="ru-RU" sz="2000" b="1" u="sng" dirty="0"/>
            <a:t>возможно)</a:t>
          </a:r>
          <a:endParaRPr lang="ru-RU" sz="2000" dirty="0"/>
        </a:p>
      </dgm:t>
    </dgm:pt>
    <dgm:pt modelId="{F4BFD7FC-C572-48A5-9914-A5137D7921D4}" type="parTrans" cxnId="{38057581-4E26-49AE-91EF-76CFE0F30ABD}">
      <dgm:prSet/>
      <dgm:spPr/>
      <dgm:t>
        <a:bodyPr/>
        <a:lstStyle/>
        <a:p>
          <a:endParaRPr lang="ru-RU"/>
        </a:p>
      </dgm:t>
    </dgm:pt>
    <dgm:pt modelId="{05FF04EC-90FC-49D8-B5DF-DE467DB92921}" type="sibTrans" cxnId="{38057581-4E26-49AE-91EF-76CFE0F30ABD}">
      <dgm:prSet/>
      <dgm:spPr/>
      <dgm:t>
        <a:bodyPr/>
        <a:lstStyle/>
        <a:p>
          <a:endParaRPr lang="ru-RU"/>
        </a:p>
      </dgm:t>
    </dgm:pt>
    <dgm:pt modelId="{736C91D5-CB99-48B5-864D-3270FD612563}">
      <dgm:prSet custT="1"/>
      <dgm:spPr/>
      <dgm:t>
        <a:bodyPr/>
        <a:lstStyle/>
        <a:p>
          <a:pPr>
            <a:buFont typeface="Wingdings" panose="05000000000000000000" pitchFamily="2" charset="2"/>
            <a:buChar char="q"/>
          </a:pPr>
          <a:r>
            <a:rPr lang="ru-RU" sz="2000" b="1" dirty="0"/>
            <a:t>	</a:t>
          </a:r>
          <a:r>
            <a:rPr lang="en-US" sz="2000" b="1" dirty="0"/>
            <a:t>She will probably come later</a:t>
          </a:r>
          <a:endParaRPr lang="ru-RU" sz="2000" dirty="0"/>
        </a:p>
      </dgm:t>
    </dgm:pt>
    <dgm:pt modelId="{DA80D7F6-49DE-46FD-AA61-D307A58D11A5}" type="parTrans" cxnId="{F9F8B062-A921-40E5-B028-B8E8C24A3BBB}">
      <dgm:prSet/>
      <dgm:spPr/>
      <dgm:t>
        <a:bodyPr/>
        <a:lstStyle/>
        <a:p>
          <a:endParaRPr lang="ru-RU"/>
        </a:p>
      </dgm:t>
    </dgm:pt>
    <dgm:pt modelId="{8170B4EB-6A70-4F28-B103-E87458956B15}" type="sibTrans" cxnId="{F9F8B062-A921-40E5-B028-B8E8C24A3BBB}">
      <dgm:prSet/>
      <dgm:spPr/>
      <dgm:t>
        <a:bodyPr/>
        <a:lstStyle/>
        <a:p>
          <a:endParaRPr lang="ru-RU"/>
        </a:p>
      </dgm:t>
    </dgm:pt>
    <dgm:pt modelId="{391F746E-6D84-480E-9F2D-093C8A714D94}">
      <dgm:prSet custT="1"/>
      <dgm:spPr/>
      <dgm:t>
        <a:bodyPr/>
        <a:lstStyle/>
        <a:p>
          <a:r>
            <a:rPr lang="ru-RU" sz="2000" b="1"/>
            <a:t>Выражения обещаний ,угроз, предупреждений, просьб, надежд, предложений </a:t>
          </a:r>
          <a:endParaRPr lang="ru-RU" sz="2000"/>
        </a:p>
      </dgm:t>
    </dgm:pt>
    <dgm:pt modelId="{9326D8C8-B375-4F94-93E8-BEB6B5172978}" type="parTrans" cxnId="{1F5A0621-50BD-4AE1-AB8C-EABECC2D66B7}">
      <dgm:prSet/>
      <dgm:spPr/>
      <dgm:t>
        <a:bodyPr/>
        <a:lstStyle/>
        <a:p>
          <a:endParaRPr lang="ru-RU"/>
        </a:p>
      </dgm:t>
    </dgm:pt>
    <dgm:pt modelId="{4217BD84-E85D-49C2-A5CE-A4C56C151E7F}" type="sibTrans" cxnId="{1F5A0621-50BD-4AE1-AB8C-EABECC2D66B7}">
      <dgm:prSet/>
      <dgm:spPr/>
      <dgm:t>
        <a:bodyPr/>
        <a:lstStyle/>
        <a:p>
          <a:endParaRPr lang="ru-RU"/>
        </a:p>
      </dgm:t>
    </dgm:pt>
    <dgm:pt modelId="{64381068-2ED0-4AC5-8547-584BE2651C88}">
      <dgm:prSet custT="1"/>
      <dgm:spPr/>
      <dgm:t>
        <a:bodyPr/>
        <a:lstStyle/>
        <a:p>
          <a:pPr>
            <a:buFont typeface="Wingdings" panose="05000000000000000000" pitchFamily="2" charset="2"/>
            <a:buChar char="q"/>
          </a:pPr>
          <a:r>
            <a:rPr lang="ru-RU" sz="2000" b="1" dirty="0"/>
            <a:t>	</a:t>
          </a:r>
          <a:r>
            <a:rPr lang="en-US" sz="2000" b="1" dirty="0"/>
            <a:t>Will you help us prepare the dinner</a:t>
          </a:r>
          <a:r>
            <a:rPr lang="ru-RU" sz="2000" b="1" dirty="0"/>
            <a:t>?</a:t>
          </a:r>
          <a:endParaRPr lang="ru-RU" sz="2000" dirty="0"/>
        </a:p>
      </dgm:t>
    </dgm:pt>
    <dgm:pt modelId="{E1FC5A18-B427-41F7-8DA6-C803C6249752}" type="parTrans" cxnId="{D5303C1D-886B-4C6F-99FB-DE497D2F5418}">
      <dgm:prSet/>
      <dgm:spPr/>
      <dgm:t>
        <a:bodyPr/>
        <a:lstStyle/>
        <a:p>
          <a:endParaRPr lang="ru-RU"/>
        </a:p>
      </dgm:t>
    </dgm:pt>
    <dgm:pt modelId="{2BAEEBF5-800B-4E5C-B133-F0C5AC8948AC}" type="sibTrans" cxnId="{D5303C1D-886B-4C6F-99FB-DE497D2F5418}">
      <dgm:prSet/>
      <dgm:spPr/>
      <dgm:t>
        <a:bodyPr/>
        <a:lstStyle/>
        <a:p>
          <a:endParaRPr lang="ru-RU"/>
        </a:p>
      </dgm:t>
    </dgm:pt>
    <dgm:pt modelId="{3825DA8A-6FC7-4606-97E8-186AAF99E49E}">
      <dgm:prSet custT="1"/>
      <dgm:spPr/>
      <dgm:t>
        <a:bodyPr/>
        <a:lstStyle/>
        <a:p>
          <a:r>
            <a:rPr lang="ru-RU" sz="2000" b="1" dirty="0"/>
            <a:t>Выражения действий, которые произойдут в будущем, и на которые мы не можем повлиять</a:t>
          </a:r>
          <a:endParaRPr lang="ru-RU" sz="2000" dirty="0"/>
        </a:p>
      </dgm:t>
    </dgm:pt>
    <dgm:pt modelId="{22E3BC41-93AC-4DC2-BD09-25205BAD5953}" type="parTrans" cxnId="{5DE9A1F3-BB32-4A2C-9C41-D47851A940A2}">
      <dgm:prSet/>
      <dgm:spPr/>
      <dgm:t>
        <a:bodyPr/>
        <a:lstStyle/>
        <a:p>
          <a:endParaRPr lang="ru-RU"/>
        </a:p>
      </dgm:t>
    </dgm:pt>
    <dgm:pt modelId="{AD0187E4-970A-45AA-B94C-05A7C0C189A6}" type="sibTrans" cxnId="{5DE9A1F3-BB32-4A2C-9C41-D47851A940A2}">
      <dgm:prSet/>
      <dgm:spPr/>
      <dgm:t>
        <a:bodyPr/>
        <a:lstStyle/>
        <a:p>
          <a:endParaRPr lang="ru-RU"/>
        </a:p>
      </dgm:t>
    </dgm:pt>
    <dgm:pt modelId="{EF6269CA-AEB6-4B09-9D0A-8A6D9553FF1D}">
      <dgm:prSet custT="1"/>
      <dgm:spPr/>
      <dgm:t>
        <a:bodyPr/>
        <a:lstStyle/>
        <a:p>
          <a:pPr>
            <a:buFont typeface="Wingdings" panose="05000000000000000000" pitchFamily="2" charset="2"/>
            <a:buChar char="q"/>
          </a:pPr>
          <a:r>
            <a:rPr lang="ru-RU" sz="2000" b="1" dirty="0"/>
            <a:t>	</a:t>
          </a:r>
          <a:r>
            <a:rPr lang="en-US" sz="2000" b="1" dirty="0"/>
            <a:t>I will be 14 years old in June.</a:t>
          </a:r>
          <a:endParaRPr lang="ru-RU" sz="2000" dirty="0"/>
        </a:p>
      </dgm:t>
    </dgm:pt>
    <dgm:pt modelId="{DAF842D0-0479-4FE5-9D32-38746A8520FB}" type="parTrans" cxnId="{A80BE103-D0ED-4377-8444-8F08CD4430D8}">
      <dgm:prSet/>
      <dgm:spPr/>
      <dgm:t>
        <a:bodyPr/>
        <a:lstStyle/>
        <a:p>
          <a:endParaRPr lang="ru-RU"/>
        </a:p>
      </dgm:t>
    </dgm:pt>
    <dgm:pt modelId="{886DF45F-014A-4F5F-9EAA-8868B6A3C949}" type="sibTrans" cxnId="{A80BE103-D0ED-4377-8444-8F08CD4430D8}">
      <dgm:prSet/>
      <dgm:spPr/>
      <dgm:t>
        <a:bodyPr/>
        <a:lstStyle/>
        <a:p>
          <a:endParaRPr lang="ru-RU"/>
        </a:p>
      </dgm:t>
    </dgm:pt>
    <dgm:pt modelId="{19E2058B-1F3B-43E6-BCF3-1FBBD884EDBA}" type="pres">
      <dgm:prSet presAssocID="{BCD9EAF8-3261-4377-B53A-E9B1A11F05B2}" presName="linear" presStyleCnt="0">
        <dgm:presLayoutVars>
          <dgm:animLvl val="lvl"/>
          <dgm:resizeHandles val="exact"/>
        </dgm:presLayoutVars>
      </dgm:prSet>
      <dgm:spPr/>
    </dgm:pt>
    <dgm:pt modelId="{0292BC28-83F1-4F73-BF81-971F94B54CFA}" type="pres">
      <dgm:prSet presAssocID="{196C3C01-4283-4C92-8E84-BF66AE6B5A5D}" presName="parentText" presStyleLbl="node1" presStyleIdx="0" presStyleCnt="1">
        <dgm:presLayoutVars>
          <dgm:chMax val="0"/>
          <dgm:bulletEnabled val="1"/>
        </dgm:presLayoutVars>
      </dgm:prSet>
      <dgm:spPr/>
    </dgm:pt>
    <dgm:pt modelId="{3E072140-8015-45FD-B3A1-11B6790DE03C}" type="pres">
      <dgm:prSet presAssocID="{196C3C01-4283-4C92-8E84-BF66AE6B5A5D}" presName="childText" presStyleLbl="revTx" presStyleIdx="0" presStyleCnt="1">
        <dgm:presLayoutVars>
          <dgm:bulletEnabled val="1"/>
        </dgm:presLayoutVars>
      </dgm:prSet>
      <dgm:spPr/>
    </dgm:pt>
  </dgm:ptLst>
  <dgm:cxnLst>
    <dgm:cxn modelId="{A80BE103-D0ED-4377-8444-8F08CD4430D8}" srcId="{3825DA8A-6FC7-4606-97E8-186AAF99E49E}" destId="{EF6269CA-AEB6-4B09-9D0A-8A6D9553FF1D}" srcOrd="0" destOrd="0" parTransId="{DAF842D0-0479-4FE5-9D32-38746A8520FB}" sibTransId="{886DF45F-014A-4F5F-9EAA-8868B6A3C949}"/>
    <dgm:cxn modelId="{8F178218-3E20-4D76-B3FC-F133C73F9049}" type="presOf" srcId="{225DFCA9-EFE9-4AA3-8EDD-D4C7559DA721}" destId="{3E072140-8015-45FD-B3A1-11B6790DE03C}" srcOrd="0" destOrd="1" presId="urn:microsoft.com/office/officeart/2005/8/layout/vList2"/>
    <dgm:cxn modelId="{D5303C1D-886B-4C6F-99FB-DE497D2F5418}" srcId="{391F746E-6D84-480E-9F2D-093C8A714D94}" destId="{64381068-2ED0-4AC5-8547-584BE2651C88}" srcOrd="0" destOrd="0" parTransId="{E1FC5A18-B427-41F7-8DA6-C803C6249752}" sibTransId="{2BAEEBF5-800B-4E5C-B133-F0C5AC8948AC}"/>
    <dgm:cxn modelId="{1F5A0621-50BD-4AE1-AB8C-EABECC2D66B7}" srcId="{196C3C01-4283-4C92-8E84-BF66AE6B5A5D}" destId="{391F746E-6D84-480E-9F2D-093C8A714D94}" srcOrd="2" destOrd="0" parTransId="{9326D8C8-B375-4F94-93E8-BEB6B5172978}" sibTransId="{4217BD84-E85D-49C2-A5CE-A4C56C151E7F}"/>
    <dgm:cxn modelId="{F9F8B062-A921-40E5-B028-B8E8C24A3BBB}" srcId="{225DFCA9-EFE9-4AA3-8EDD-D4C7559DA721}" destId="{736C91D5-CB99-48B5-864D-3270FD612563}" srcOrd="0" destOrd="0" parTransId="{DA80D7F6-49DE-46FD-AA61-D307A58D11A5}" sibTransId="{8170B4EB-6A70-4F28-B103-E87458956B15}"/>
    <dgm:cxn modelId="{3156D546-82BF-428C-9B80-DA19D1417052}" srcId="{BCD9EAF8-3261-4377-B53A-E9B1A11F05B2}" destId="{196C3C01-4283-4C92-8E84-BF66AE6B5A5D}" srcOrd="0" destOrd="0" parTransId="{1985F02F-A0A2-4844-B932-53F9FD153EE8}" sibTransId="{4A6F6709-5B68-4523-B5BA-B3905D62AEAD}"/>
    <dgm:cxn modelId="{B018A649-648E-47CA-9FFB-32B24F5B34D3}" type="presOf" srcId="{736C91D5-CB99-48B5-864D-3270FD612563}" destId="{3E072140-8015-45FD-B3A1-11B6790DE03C}" srcOrd="0" destOrd="2" presId="urn:microsoft.com/office/officeart/2005/8/layout/vList2"/>
    <dgm:cxn modelId="{77BB7A54-5F5F-4B19-864F-840A3A842D87}" type="presOf" srcId="{BCD9EAF8-3261-4377-B53A-E9B1A11F05B2}" destId="{19E2058B-1F3B-43E6-BCF3-1FBBD884EDBA}" srcOrd="0" destOrd="0" presId="urn:microsoft.com/office/officeart/2005/8/layout/vList2"/>
    <dgm:cxn modelId="{38057581-4E26-49AE-91EF-76CFE0F30ABD}" srcId="{196C3C01-4283-4C92-8E84-BF66AE6B5A5D}" destId="{225DFCA9-EFE9-4AA3-8EDD-D4C7559DA721}" srcOrd="1" destOrd="0" parTransId="{F4BFD7FC-C572-48A5-9914-A5137D7921D4}" sibTransId="{05FF04EC-90FC-49D8-B5DF-DE467DB92921}"/>
    <dgm:cxn modelId="{6DFE6E8E-262B-49ED-9E8B-263910EF864E}" srcId="{196C3C01-4283-4C92-8E84-BF66AE6B5A5D}" destId="{50D55727-077E-4A9B-82DF-EA2284D3B18D}" srcOrd="0" destOrd="0" parTransId="{F12A5056-79D5-456A-973D-2055BF07EE18}" sibTransId="{461ED62B-4AC9-4754-8989-5AED75A188F5}"/>
    <dgm:cxn modelId="{7DA7EFBA-0A73-45FE-9D5B-204EC12E9CB6}" type="presOf" srcId="{391F746E-6D84-480E-9F2D-093C8A714D94}" destId="{3E072140-8015-45FD-B3A1-11B6790DE03C}" srcOrd="0" destOrd="3" presId="urn:microsoft.com/office/officeart/2005/8/layout/vList2"/>
    <dgm:cxn modelId="{3B5246CC-D244-4DC3-85BA-C20BC358185A}" type="presOf" srcId="{64381068-2ED0-4AC5-8547-584BE2651C88}" destId="{3E072140-8015-45FD-B3A1-11B6790DE03C}" srcOrd="0" destOrd="4" presId="urn:microsoft.com/office/officeart/2005/8/layout/vList2"/>
    <dgm:cxn modelId="{0AE149CD-1739-472A-91BA-12AD70EB9873}" type="presOf" srcId="{196C3C01-4283-4C92-8E84-BF66AE6B5A5D}" destId="{0292BC28-83F1-4F73-BF81-971F94B54CFA}" srcOrd="0" destOrd="0" presId="urn:microsoft.com/office/officeart/2005/8/layout/vList2"/>
    <dgm:cxn modelId="{257682EE-671F-4621-817D-8D4F4C2E2D28}" type="presOf" srcId="{50D55727-077E-4A9B-82DF-EA2284D3B18D}" destId="{3E072140-8015-45FD-B3A1-11B6790DE03C}" srcOrd="0" destOrd="0" presId="urn:microsoft.com/office/officeart/2005/8/layout/vList2"/>
    <dgm:cxn modelId="{5DE9A1F3-BB32-4A2C-9C41-D47851A940A2}" srcId="{196C3C01-4283-4C92-8E84-BF66AE6B5A5D}" destId="{3825DA8A-6FC7-4606-97E8-186AAF99E49E}" srcOrd="3" destOrd="0" parTransId="{22E3BC41-93AC-4DC2-BD09-25205BAD5953}" sibTransId="{AD0187E4-970A-45AA-B94C-05A7C0C189A6}"/>
    <dgm:cxn modelId="{F2FAB6FA-3A18-41C3-97E3-DB0D63E54E1E}" type="presOf" srcId="{EF6269CA-AEB6-4B09-9D0A-8A6D9553FF1D}" destId="{3E072140-8015-45FD-B3A1-11B6790DE03C}" srcOrd="0" destOrd="6" presId="urn:microsoft.com/office/officeart/2005/8/layout/vList2"/>
    <dgm:cxn modelId="{AB360BFC-610E-4184-B755-2FEAD0A1BAB5}" type="presOf" srcId="{3825DA8A-6FC7-4606-97E8-186AAF99E49E}" destId="{3E072140-8015-45FD-B3A1-11B6790DE03C}" srcOrd="0" destOrd="5" presId="urn:microsoft.com/office/officeart/2005/8/layout/vList2"/>
    <dgm:cxn modelId="{3A88070C-BD9C-4400-B924-9260D6152D2C}" type="presParOf" srcId="{19E2058B-1F3B-43E6-BCF3-1FBBD884EDBA}" destId="{0292BC28-83F1-4F73-BF81-971F94B54CFA}" srcOrd="0" destOrd="0" presId="urn:microsoft.com/office/officeart/2005/8/layout/vList2"/>
    <dgm:cxn modelId="{61925120-D131-4608-BE49-2B60766D42FD}" type="presParOf" srcId="{19E2058B-1F3B-43E6-BCF3-1FBBD884EDBA}" destId="{3E072140-8015-45FD-B3A1-11B6790DE03C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8BF1EAE-D75B-472E-9A72-8EEA37ED2DBE}" type="doc">
      <dgm:prSet loTypeId="urn:microsoft.com/office/officeart/2005/8/layout/vList5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lang="ru-RU"/>
        </a:p>
      </dgm:t>
    </dgm:pt>
    <dgm:pt modelId="{D43FF2D2-3564-44EA-8D16-2BD37DCEB617}">
      <dgm:prSet/>
      <dgm:spPr/>
      <dgm:t>
        <a:bodyPr/>
        <a:lstStyle/>
        <a:p>
          <a:r>
            <a:rPr lang="ru-RU" b="0" u="none" dirty="0"/>
            <a:t>Указатели времени </a:t>
          </a:r>
        </a:p>
      </dgm:t>
    </dgm:pt>
    <dgm:pt modelId="{2DA81888-AD6A-406A-B40F-1EF503405C12}" type="parTrans" cxnId="{E748AF73-EA5B-43B1-A25E-B737C5B0B3C0}">
      <dgm:prSet/>
      <dgm:spPr/>
      <dgm:t>
        <a:bodyPr/>
        <a:lstStyle/>
        <a:p>
          <a:endParaRPr lang="ru-RU"/>
        </a:p>
      </dgm:t>
    </dgm:pt>
    <dgm:pt modelId="{00D9459F-038C-4315-B941-7930BCA82415}" type="sibTrans" cxnId="{E748AF73-EA5B-43B1-A25E-B737C5B0B3C0}">
      <dgm:prSet/>
      <dgm:spPr/>
      <dgm:t>
        <a:bodyPr/>
        <a:lstStyle/>
        <a:p>
          <a:endParaRPr lang="ru-RU"/>
        </a:p>
      </dgm:t>
    </dgm:pt>
    <dgm:pt modelId="{3387B0EB-A5B2-4D8D-ACCB-632983664544}">
      <dgm:prSet/>
      <dgm:spPr/>
      <dgm:t>
        <a:bodyPr/>
        <a:lstStyle/>
        <a:p>
          <a:r>
            <a:rPr lang="en-US" b="1" dirty="0"/>
            <a:t>tomorrow</a:t>
          </a:r>
          <a:r>
            <a:rPr lang="en-US" dirty="0"/>
            <a:t>(</a:t>
          </a:r>
          <a:r>
            <a:rPr lang="ru-RU" dirty="0"/>
            <a:t>завтра</a:t>
          </a:r>
          <a:r>
            <a:rPr lang="en-US" dirty="0"/>
            <a:t>) </a:t>
          </a:r>
          <a:endParaRPr lang="ru-RU" dirty="0"/>
        </a:p>
      </dgm:t>
    </dgm:pt>
    <dgm:pt modelId="{316EDBBA-A476-482B-BFDD-F54BED18F30C}" type="parTrans" cxnId="{BE8A01DA-A59B-402E-A522-09D7F166314E}">
      <dgm:prSet/>
      <dgm:spPr/>
      <dgm:t>
        <a:bodyPr/>
        <a:lstStyle/>
        <a:p>
          <a:endParaRPr lang="ru-RU"/>
        </a:p>
      </dgm:t>
    </dgm:pt>
    <dgm:pt modelId="{5354EADE-2CA6-4131-893A-92689E5B04E4}" type="sibTrans" cxnId="{BE8A01DA-A59B-402E-A522-09D7F166314E}">
      <dgm:prSet/>
      <dgm:spPr/>
      <dgm:t>
        <a:bodyPr/>
        <a:lstStyle/>
        <a:p>
          <a:endParaRPr lang="ru-RU"/>
        </a:p>
      </dgm:t>
    </dgm:pt>
    <dgm:pt modelId="{7B08E208-DFC6-40EF-9ABE-F76EE553C92D}">
      <dgm:prSet/>
      <dgm:spPr/>
      <dgm:t>
        <a:bodyPr/>
        <a:lstStyle/>
        <a:p>
          <a:r>
            <a:rPr lang="en-US" b="1" dirty="0"/>
            <a:t>next week</a:t>
          </a:r>
          <a:r>
            <a:rPr lang="en-US" dirty="0"/>
            <a:t>(</a:t>
          </a:r>
          <a:r>
            <a:rPr lang="ru-RU" dirty="0"/>
            <a:t>на следующей неделе</a:t>
          </a:r>
          <a:r>
            <a:rPr lang="en-US" dirty="0"/>
            <a:t>),</a:t>
          </a:r>
          <a:endParaRPr lang="ru-RU" dirty="0"/>
        </a:p>
      </dgm:t>
    </dgm:pt>
    <dgm:pt modelId="{4A928707-3F17-4F48-8825-527A8B932087}" type="parTrans" cxnId="{668935B2-A9E2-4A44-A948-96CFBF12B0F3}">
      <dgm:prSet/>
      <dgm:spPr/>
      <dgm:t>
        <a:bodyPr/>
        <a:lstStyle/>
        <a:p>
          <a:endParaRPr lang="ru-RU"/>
        </a:p>
      </dgm:t>
    </dgm:pt>
    <dgm:pt modelId="{54E5C8D8-D365-445A-A28C-B3C4A87BE108}" type="sibTrans" cxnId="{668935B2-A9E2-4A44-A948-96CFBF12B0F3}">
      <dgm:prSet/>
      <dgm:spPr/>
      <dgm:t>
        <a:bodyPr/>
        <a:lstStyle/>
        <a:p>
          <a:endParaRPr lang="ru-RU"/>
        </a:p>
      </dgm:t>
    </dgm:pt>
    <dgm:pt modelId="{28F95711-63CF-4EA6-963E-3F129DA78A4E}">
      <dgm:prSet/>
      <dgm:spPr/>
      <dgm:t>
        <a:bodyPr/>
        <a:lstStyle/>
        <a:p>
          <a:r>
            <a:rPr lang="en-US" b="1" dirty="0"/>
            <a:t>In a week\month </a:t>
          </a:r>
          <a:r>
            <a:rPr lang="en-US" dirty="0"/>
            <a:t>(</a:t>
          </a:r>
          <a:r>
            <a:rPr lang="ru-RU" dirty="0"/>
            <a:t> через неделю\месяц</a:t>
          </a:r>
          <a:r>
            <a:rPr lang="en-US" dirty="0"/>
            <a:t>)</a:t>
          </a:r>
          <a:endParaRPr lang="ru-RU" dirty="0"/>
        </a:p>
      </dgm:t>
    </dgm:pt>
    <dgm:pt modelId="{9E4B5D85-C1EE-4297-8B66-C9F38D64506E}" type="parTrans" cxnId="{60D462DF-16E4-4991-8AF1-877A1D5D98F4}">
      <dgm:prSet/>
      <dgm:spPr/>
      <dgm:t>
        <a:bodyPr/>
        <a:lstStyle/>
        <a:p>
          <a:endParaRPr lang="ru-RU"/>
        </a:p>
      </dgm:t>
    </dgm:pt>
    <dgm:pt modelId="{1AF6021D-FFC4-4811-BB0E-4A3C2B24606B}" type="sibTrans" cxnId="{60D462DF-16E4-4991-8AF1-877A1D5D98F4}">
      <dgm:prSet/>
      <dgm:spPr/>
      <dgm:t>
        <a:bodyPr/>
        <a:lstStyle/>
        <a:p>
          <a:endParaRPr lang="ru-RU"/>
        </a:p>
      </dgm:t>
    </dgm:pt>
    <dgm:pt modelId="{95581309-39BF-44AB-9967-A51D46D12B97}">
      <dgm:prSet/>
      <dgm:spPr/>
      <dgm:t>
        <a:bodyPr/>
        <a:lstStyle/>
        <a:p>
          <a:r>
            <a:rPr lang="en-US" b="1" dirty="0"/>
            <a:t>Soon</a:t>
          </a:r>
          <a:r>
            <a:rPr lang="ru-RU" dirty="0"/>
            <a:t> (скоро)</a:t>
          </a:r>
        </a:p>
      </dgm:t>
    </dgm:pt>
    <dgm:pt modelId="{3997699C-AA63-4299-8A8B-3B8E1D507C12}" type="parTrans" cxnId="{9F27F07B-15DC-4AA2-8A14-C95777228ED6}">
      <dgm:prSet/>
      <dgm:spPr/>
      <dgm:t>
        <a:bodyPr/>
        <a:lstStyle/>
        <a:p>
          <a:endParaRPr lang="ru-RU"/>
        </a:p>
      </dgm:t>
    </dgm:pt>
    <dgm:pt modelId="{2E2F87DB-D862-4920-AA89-176051986E9A}" type="sibTrans" cxnId="{9F27F07B-15DC-4AA2-8A14-C95777228ED6}">
      <dgm:prSet/>
      <dgm:spPr/>
      <dgm:t>
        <a:bodyPr/>
        <a:lstStyle/>
        <a:p>
          <a:endParaRPr lang="ru-RU"/>
        </a:p>
      </dgm:t>
    </dgm:pt>
    <dgm:pt modelId="{C0BC403C-E8CF-482F-9BFE-942A736D6114}">
      <dgm:prSet/>
      <dgm:spPr/>
      <dgm:t>
        <a:bodyPr/>
        <a:lstStyle/>
        <a:p>
          <a:r>
            <a:rPr lang="en-US" b="1" dirty="0"/>
            <a:t>next month </a:t>
          </a:r>
          <a:r>
            <a:rPr lang="ru-RU" dirty="0"/>
            <a:t>(в следующем месяце,  </a:t>
          </a:r>
        </a:p>
      </dgm:t>
    </dgm:pt>
    <dgm:pt modelId="{43F474A0-3BCB-4830-A8D3-8A611DD1022D}" type="parTrans" cxnId="{9A9702CF-47A2-459B-9B62-CD9A55027942}">
      <dgm:prSet/>
      <dgm:spPr/>
      <dgm:t>
        <a:bodyPr/>
        <a:lstStyle/>
        <a:p>
          <a:endParaRPr lang="ru-RU"/>
        </a:p>
      </dgm:t>
    </dgm:pt>
    <dgm:pt modelId="{027A88A7-D6B7-4827-8BED-C769B4D737D0}" type="sibTrans" cxnId="{9A9702CF-47A2-459B-9B62-CD9A55027942}">
      <dgm:prSet/>
      <dgm:spPr/>
      <dgm:t>
        <a:bodyPr/>
        <a:lstStyle/>
        <a:p>
          <a:endParaRPr lang="ru-RU"/>
        </a:p>
      </dgm:t>
    </dgm:pt>
    <dgm:pt modelId="{76FED9CF-9AB7-4677-A8C6-84A7A6E65060}">
      <dgm:prSet/>
      <dgm:spPr/>
      <dgm:t>
        <a:bodyPr/>
        <a:lstStyle/>
        <a:p>
          <a:r>
            <a:rPr lang="en-US" b="1" dirty="0"/>
            <a:t>next year </a:t>
          </a:r>
          <a:r>
            <a:rPr lang="en-US" dirty="0"/>
            <a:t>(</a:t>
          </a:r>
          <a:r>
            <a:rPr lang="ru-RU" dirty="0"/>
            <a:t>следующем году</a:t>
          </a:r>
          <a:r>
            <a:rPr lang="en-US" dirty="0"/>
            <a:t>)</a:t>
          </a:r>
          <a:endParaRPr lang="ru-RU" dirty="0"/>
        </a:p>
      </dgm:t>
    </dgm:pt>
    <dgm:pt modelId="{161FA8D9-D3EE-4F2A-A572-FBB4F2280FE6}" type="parTrans" cxnId="{7DA4DDCB-F304-4C20-81BE-1A0C90CB34FC}">
      <dgm:prSet/>
      <dgm:spPr/>
      <dgm:t>
        <a:bodyPr/>
        <a:lstStyle/>
        <a:p>
          <a:endParaRPr lang="ru-RU"/>
        </a:p>
      </dgm:t>
    </dgm:pt>
    <dgm:pt modelId="{D0920868-BFF9-4398-A9EB-93DE55C52448}" type="sibTrans" cxnId="{7DA4DDCB-F304-4C20-81BE-1A0C90CB34FC}">
      <dgm:prSet/>
      <dgm:spPr/>
      <dgm:t>
        <a:bodyPr/>
        <a:lstStyle/>
        <a:p>
          <a:endParaRPr lang="ru-RU"/>
        </a:p>
      </dgm:t>
    </dgm:pt>
    <dgm:pt modelId="{A1C307EE-6BF9-4972-82EB-32B31B03621E}" type="pres">
      <dgm:prSet presAssocID="{48BF1EAE-D75B-472E-9A72-8EEA37ED2DBE}" presName="Name0" presStyleCnt="0">
        <dgm:presLayoutVars>
          <dgm:dir/>
          <dgm:animLvl val="lvl"/>
          <dgm:resizeHandles val="exact"/>
        </dgm:presLayoutVars>
      </dgm:prSet>
      <dgm:spPr/>
    </dgm:pt>
    <dgm:pt modelId="{19B38AA2-33C9-462B-9530-DB8B5AE836D9}" type="pres">
      <dgm:prSet presAssocID="{D43FF2D2-3564-44EA-8D16-2BD37DCEB617}" presName="linNode" presStyleCnt="0"/>
      <dgm:spPr/>
    </dgm:pt>
    <dgm:pt modelId="{CED52373-DAB2-4EB1-BF1E-8D57DC1AEA7C}" type="pres">
      <dgm:prSet presAssocID="{D43FF2D2-3564-44EA-8D16-2BD37DCEB617}" presName="parentText" presStyleLbl="node1" presStyleIdx="0" presStyleCnt="1" custScaleX="106085">
        <dgm:presLayoutVars>
          <dgm:chMax val="1"/>
          <dgm:bulletEnabled val="1"/>
        </dgm:presLayoutVars>
      </dgm:prSet>
      <dgm:spPr/>
    </dgm:pt>
    <dgm:pt modelId="{448AF677-9301-4055-B38E-BEBE9A1C6716}" type="pres">
      <dgm:prSet presAssocID="{D43FF2D2-3564-44EA-8D16-2BD37DCEB617}" presName="descendantText" presStyleLbl="alignAccFollowNode1" presStyleIdx="0" presStyleCnt="1">
        <dgm:presLayoutVars>
          <dgm:bulletEnabled val="1"/>
        </dgm:presLayoutVars>
      </dgm:prSet>
      <dgm:spPr/>
    </dgm:pt>
  </dgm:ptLst>
  <dgm:cxnLst>
    <dgm:cxn modelId="{C111C806-2342-4113-BC00-C905A2D55E43}" type="presOf" srcId="{76FED9CF-9AB7-4677-A8C6-84A7A6E65060}" destId="{448AF677-9301-4055-B38E-BEBE9A1C6716}" srcOrd="0" destOrd="3" presId="urn:microsoft.com/office/officeart/2005/8/layout/vList5"/>
    <dgm:cxn modelId="{82943315-B520-49C8-83D1-51FC144E57ED}" type="presOf" srcId="{3387B0EB-A5B2-4D8D-ACCB-632983664544}" destId="{448AF677-9301-4055-B38E-BEBE9A1C6716}" srcOrd="0" destOrd="0" presId="urn:microsoft.com/office/officeart/2005/8/layout/vList5"/>
    <dgm:cxn modelId="{C914F023-93C3-4001-9220-F7D996558F8D}" type="presOf" srcId="{48BF1EAE-D75B-472E-9A72-8EEA37ED2DBE}" destId="{A1C307EE-6BF9-4972-82EB-32B31B03621E}" srcOrd="0" destOrd="0" presId="urn:microsoft.com/office/officeart/2005/8/layout/vList5"/>
    <dgm:cxn modelId="{07CAE326-B4FD-4148-AF22-11D460BEB9DD}" type="presOf" srcId="{C0BC403C-E8CF-482F-9BFE-942A736D6114}" destId="{448AF677-9301-4055-B38E-BEBE9A1C6716}" srcOrd="0" destOrd="2" presId="urn:microsoft.com/office/officeart/2005/8/layout/vList5"/>
    <dgm:cxn modelId="{BC570A4B-5189-4543-99F0-F08BA618E690}" type="presOf" srcId="{28F95711-63CF-4EA6-963E-3F129DA78A4E}" destId="{448AF677-9301-4055-B38E-BEBE9A1C6716}" srcOrd="0" destOrd="4" presId="urn:microsoft.com/office/officeart/2005/8/layout/vList5"/>
    <dgm:cxn modelId="{1E43106E-8850-4D95-9E4A-9B24A5703228}" type="presOf" srcId="{D43FF2D2-3564-44EA-8D16-2BD37DCEB617}" destId="{CED52373-DAB2-4EB1-BF1E-8D57DC1AEA7C}" srcOrd="0" destOrd="0" presId="urn:microsoft.com/office/officeart/2005/8/layout/vList5"/>
    <dgm:cxn modelId="{E748AF73-EA5B-43B1-A25E-B737C5B0B3C0}" srcId="{48BF1EAE-D75B-472E-9A72-8EEA37ED2DBE}" destId="{D43FF2D2-3564-44EA-8D16-2BD37DCEB617}" srcOrd="0" destOrd="0" parTransId="{2DA81888-AD6A-406A-B40F-1EF503405C12}" sibTransId="{00D9459F-038C-4315-B941-7930BCA82415}"/>
    <dgm:cxn modelId="{9F27F07B-15DC-4AA2-8A14-C95777228ED6}" srcId="{D43FF2D2-3564-44EA-8D16-2BD37DCEB617}" destId="{95581309-39BF-44AB-9967-A51D46D12B97}" srcOrd="5" destOrd="0" parTransId="{3997699C-AA63-4299-8A8B-3B8E1D507C12}" sibTransId="{2E2F87DB-D862-4920-AA89-176051986E9A}"/>
    <dgm:cxn modelId="{B37ADB7D-6207-4E97-9172-2A5A32394382}" type="presOf" srcId="{7B08E208-DFC6-40EF-9ABE-F76EE553C92D}" destId="{448AF677-9301-4055-B38E-BEBE9A1C6716}" srcOrd="0" destOrd="1" presId="urn:microsoft.com/office/officeart/2005/8/layout/vList5"/>
    <dgm:cxn modelId="{DB65B5AD-AD9A-49A1-A7E6-195B17618E89}" type="presOf" srcId="{95581309-39BF-44AB-9967-A51D46D12B97}" destId="{448AF677-9301-4055-B38E-BEBE9A1C6716}" srcOrd="0" destOrd="5" presId="urn:microsoft.com/office/officeart/2005/8/layout/vList5"/>
    <dgm:cxn modelId="{668935B2-A9E2-4A44-A948-96CFBF12B0F3}" srcId="{D43FF2D2-3564-44EA-8D16-2BD37DCEB617}" destId="{7B08E208-DFC6-40EF-9ABE-F76EE553C92D}" srcOrd="1" destOrd="0" parTransId="{4A928707-3F17-4F48-8825-527A8B932087}" sibTransId="{54E5C8D8-D365-445A-A28C-B3C4A87BE108}"/>
    <dgm:cxn modelId="{7DA4DDCB-F304-4C20-81BE-1A0C90CB34FC}" srcId="{D43FF2D2-3564-44EA-8D16-2BD37DCEB617}" destId="{76FED9CF-9AB7-4677-A8C6-84A7A6E65060}" srcOrd="3" destOrd="0" parTransId="{161FA8D9-D3EE-4F2A-A572-FBB4F2280FE6}" sibTransId="{D0920868-BFF9-4398-A9EB-93DE55C52448}"/>
    <dgm:cxn modelId="{9A9702CF-47A2-459B-9B62-CD9A55027942}" srcId="{D43FF2D2-3564-44EA-8D16-2BD37DCEB617}" destId="{C0BC403C-E8CF-482F-9BFE-942A736D6114}" srcOrd="2" destOrd="0" parTransId="{43F474A0-3BCB-4830-A8D3-8A611DD1022D}" sibTransId="{027A88A7-D6B7-4827-8BED-C769B4D737D0}"/>
    <dgm:cxn modelId="{BE8A01DA-A59B-402E-A522-09D7F166314E}" srcId="{D43FF2D2-3564-44EA-8D16-2BD37DCEB617}" destId="{3387B0EB-A5B2-4D8D-ACCB-632983664544}" srcOrd="0" destOrd="0" parTransId="{316EDBBA-A476-482B-BFDD-F54BED18F30C}" sibTransId="{5354EADE-2CA6-4131-893A-92689E5B04E4}"/>
    <dgm:cxn modelId="{60D462DF-16E4-4991-8AF1-877A1D5D98F4}" srcId="{D43FF2D2-3564-44EA-8D16-2BD37DCEB617}" destId="{28F95711-63CF-4EA6-963E-3F129DA78A4E}" srcOrd="4" destOrd="0" parTransId="{9E4B5D85-C1EE-4297-8B66-C9F38D64506E}" sibTransId="{1AF6021D-FFC4-4811-BB0E-4A3C2B24606B}"/>
    <dgm:cxn modelId="{CC1A4FC6-28A7-43C0-9E12-1890A4C41E91}" type="presParOf" srcId="{A1C307EE-6BF9-4972-82EB-32B31B03621E}" destId="{19B38AA2-33C9-462B-9530-DB8B5AE836D9}" srcOrd="0" destOrd="0" presId="urn:microsoft.com/office/officeart/2005/8/layout/vList5"/>
    <dgm:cxn modelId="{F8B5C153-E4F0-4397-B976-0A56AE2EC429}" type="presParOf" srcId="{19B38AA2-33C9-462B-9530-DB8B5AE836D9}" destId="{CED52373-DAB2-4EB1-BF1E-8D57DC1AEA7C}" srcOrd="0" destOrd="0" presId="urn:microsoft.com/office/officeart/2005/8/layout/vList5"/>
    <dgm:cxn modelId="{F880E274-7E63-43C6-8CF0-56E7125AF371}" type="presParOf" srcId="{19B38AA2-33C9-462B-9530-DB8B5AE836D9}" destId="{448AF677-9301-4055-B38E-BEBE9A1C6716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20C37540-925A-444F-B471-964EC82AE6A0}" type="doc">
      <dgm:prSet loTypeId="urn:microsoft.com/office/officeart/2005/8/layout/vList2" loCatId="list" qsTypeId="urn:microsoft.com/office/officeart/2005/8/quickstyle/simple1" qsCatId="simple" csTypeId="urn:microsoft.com/office/officeart/2005/8/colors/accent3_2" csCatId="accent3"/>
      <dgm:spPr/>
      <dgm:t>
        <a:bodyPr/>
        <a:lstStyle/>
        <a:p>
          <a:endParaRPr lang="ru-RU"/>
        </a:p>
      </dgm:t>
    </dgm:pt>
    <dgm:pt modelId="{DA60275D-2C1F-401E-92C8-3BF8B82DBA2E}">
      <dgm:prSet custT="1"/>
      <dgm:spPr/>
      <dgm:t>
        <a:bodyPr/>
        <a:lstStyle/>
        <a:p>
          <a:pPr algn="ctr"/>
          <a:r>
            <a:rPr lang="ru-RU" sz="4400" b="1" dirty="0"/>
            <a:t>Переведите примеры:</a:t>
          </a:r>
          <a:endParaRPr lang="ru-RU" sz="4400" dirty="0"/>
        </a:p>
      </dgm:t>
    </dgm:pt>
    <dgm:pt modelId="{11E11DCC-2C09-4D27-A9C7-225521835E32}" type="parTrans" cxnId="{D6848DFE-88C5-416B-83E7-A384C783DC85}">
      <dgm:prSet/>
      <dgm:spPr/>
      <dgm:t>
        <a:bodyPr/>
        <a:lstStyle/>
        <a:p>
          <a:endParaRPr lang="ru-RU"/>
        </a:p>
      </dgm:t>
    </dgm:pt>
    <dgm:pt modelId="{CD72AF94-BC58-48D2-98DC-8B7FE845D8A4}" type="sibTrans" cxnId="{D6848DFE-88C5-416B-83E7-A384C783DC85}">
      <dgm:prSet/>
      <dgm:spPr/>
      <dgm:t>
        <a:bodyPr/>
        <a:lstStyle/>
        <a:p>
          <a:endParaRPr lang="ru-RU"/>
        </a:p>
      </dgm:t>
    </dgm:pt>
    <dgm:pt modelId="{9EDDFF7F-C7DA-43F6-8816-F3872366FD4D}">
      <dgm:prSet custT="1"/>
      <dgm:spPr/>
      <dgm:t>
        <a:bodyPr/>
        <a:lstStyle/>
        <a:p>
          <a:r>
            <a:rPr lang="en-US" sz="3200" b="1" dirty="0"/>
            <a:t>We  </a:t>
          </a:r>
          <a:r>
            <a:rPr lang="en-US" sz="3200" b="1" dirty="0">
              <a:solidFill>
                <a:srgbClr val="FF0000"/>
              </a:solidFill>
            </a:rPr>
            <a:t>are going to </a:t>
          </a:r>
          <a:r>
            <a:rPr lang="en-US" sz="3200" b="1" dirty="0"/>
            <a:t>see this film.</a:t>
          </a:r>
          <a:endParaRPr lang="ru-RU" sz="3200" dirty="0"/>
        </a:p>
      </dgm:t>
    </dgm:pt>
    <dgm:pt modelId="{8DA1A2D8-0FDF-40AF-925A-07846EC0D62B}" type="parTrans" cxnId="{9D928954-9333-467D-A686-A93C85D79F43}">
      <dgm:prSet/>
      <dgm:spPr/>
      <dgm:t>
        <a:bodyPr/>
        <a:lstStyle/>
        <a:p>
          <a:endParaRPr lang="ru-RU"/>
        </a:p>
      </dgm:t>
    </dgm:pt>
    <dgm:pt modelId="{3EE9A7BE-5800-443A-BBDD-4785E0098B18}" type="sibTrans" cxnId="{9D928954-9333-467D-A686-A93C85D79F43}">
      <dgm:prSet/>
      <dgm:spPr/>
      <dgm:t>
        <a:bodyPr/>
        <a:lstStyle/>
        <a:p>
          <a:endParaRPr lang="ru-RU"/>
        </a:p>
      </dgm:t>
    </dgm:pt>
    <dgm:pt modelId="{6C0275B3-11D8-4A78-A120-4D6321E43B4F}">
      <dgm:prSet custT="1"/>
      <dgm:spPr/>
      <dgm:t>
        <a:bodyPr/>
        <a:lstStyle/>
        <a:p>
          <a:r>
            <a:rPr lang="en-US" sz="3200" b="1" dirty="0"/>
            <a:t>The sky is cloudy. It </a:t>
          </a:r>
          <a:r>
            <a:rPr lang="en-US" sz="3200" b="1" dirty="0">
              <a:solidFill>
                <a:srgbClr val="FF0000"/>
              </a:solidFill>
            </a:rPr>
            <a:t>is going to </a:t>
          </a:r>
          <a:r>
            <a:rPr lang="en-US" sz="3200" b="1" dirty="0"/>
            <a:t>rain.</a:t>
          </a:r>
          <a:endParaRPr lang="ru-RU" sz="3200" dirty="0"/>
        </a:p>
      </dgm:t>
    </dgm:pt>
    <dgm:pt modelId="{7A5CC63F-E433-4AD8-B9E5-BB7C3870B7CF}" type="parTrans" cxnId="{DDD67D8B-4C9B-497F-BE9E-21B45AD09DEA}">
      <dgm:prSet/>
      <dgm:spPr/>
      <dgm:t>
        <a:bodyPr/>
        <a:lstStyle/>
        <a:p>
          <a:endParaRPr lang="ru-RU"/>
        </a:p>
      </dgm:t>
    </dgm:pt>
    <dgm:pt modelId="{BBCBFFFC-03C2-47C2-8109-C6F52325FDDC}" type="sibTrans" cxnId="{DDD67D8B-4C9B-497F-BE9E-21B45AD09DEA}">
      <dgm:prSet/>
      <dgm:spPr/>
      <dgm:t>
        <a:bodyPr/>
        <a:lstStyle/>
        <a:p>
          <a:endParaRPr lang="ru-RU"/>
        </a:p>
      </dgm:t>
    </dgm:pt>
    <dgm:pt modelId="{79E5B756-2A92-426C-B713-4181CE711841}">
      <dgm:prSet custT="1"/>
      <dgm:spPr/>
      <dgm:t>
        <a:bodyPr/>
        <a:lstStyle/>
        <a:p>
          <a:r>
            <a:rPr lang="en-US" sz="3200" b="1" dirty="0">
              <a:solidFill>
                <a:srgbClr val="FF0000"/>
              </a:solidFill>
            </a:rPr>
            <a:t>Are</a:t>
          </a:r>
          <a:r>
            <a:rPr lang="en-US" sz="3200" b="1" dirty="0"/>
            <a:t> you </a:t>
          </a:r>
          <a:r>
            <a:rPr lang="en-US" sz="3200" b="1" dirty="0">
              <a:solidFill>
                <a:srgbClr val="FF0000"/>
              </a:solidFill>
            </a:rPr>
            <a:t>going to </a:t>
          </a:r>
          <a:r>
            <a:rPr lang="en-US" sz="3200" b="1" dirty="0"/>
            <a:t>visit Moscow</a:t>
          </a:r>
          <a:r>
            <a:rPr lang="ru-RU" sz="3200" b="1" dirty="0"/>
            <a:t>?</a:t>
          </a:r>
          <a:endParaRPr lang="ru-RU" sz="3200" dirty="0"/>
        </a:p>
      </dgm:t>
    </dgm:pt>
    <dgm:pt modelId="{71A8E3CF-F28D-4098-A621-428F1E20EF15}" type="parTrans" cxnId="{FA965BA4-A78F-4E24-A1E4-78E4C740409F}">
      <dgm:prSet/>
      <dgm:spPr/>
      <dgm:t>
        <a:bodyPr/>
        <a:lstStyle/>
        <a:p>
          <a:endParaRPr lang="ru-RU"/>
        </a:p>
      </dgm:t>
    </dgm:pt>
    <dgm:pt modelId="{14C50E2D-B360-4586-A51C-AFFDAB1D429F}" type="sibTrans" cxnId="{FA965BA4-A78F-4E24-A1E4-78E4C740409F}">
      <dgm:prSet/>
      <dgm:spPr/>
      <dgm:t>
        <a:bodyPr/>
        <a:lstStyle/>
        <a:p>
          <a:endParaRPr lang="ru-RU"/>
        </a:p>
      </dgm:t>
    </dgm:pt>
    <dgm:pt modelId="{D0BEF940-121E-491A-8A58-83EE33FC60E3}">
      <dgm:prSet custT="1"/>
      <dgm:spPr/>
      <dgm:t>
        <a:bodyPr/>
        <a:lstStyle/>
        <a:p>
          <a:r>
            <a:rPr lang="en-US" sz="3200" b="1" dirty="0"/>
            <a:t>It is sunny. It </a:t>
          </a:r>
          <a:r>
            <a:rPr lang="en-US" sz="3200" b="1" dirty="0">
              <a:solidFill>
                <a:srgbClr val="FF0000"/>
              </a:solidFill>
            </a:rPr>
            <a:t>is not going to </a:t>
          </a:r>
          <a:r>
            <a:rPr lang="en-US" sz="3200" b="1" dirty="0"/>
            <a:t>rain.</a:t>
          </a:r>
          <a:endParaRPr lang="ru-RU" sz="3200" dirty="0"/>
        </a:p>
      </dgm:t>
    </dgm:pt>
    <dgm:pt modelId="{51E1F113-0610-4FF4-819D-7BCEAD7389CC}" type="parTrans" cxnId="{E5991894-D7D7-496A-B932-DB4A2EFDDF66}">
      <dgm:prSet/>
      <dgm:spPr/>
      <dgm:t>
        <a:bodyPr/>
        <a:lstStyle/>
        <a:p>
          <a:endParaRPr lang="ru-RU"/>
        </a:p>
      </dgm:t>
    </dgm:pt>
    <dgm:pt modelId="{047AA2F5-EAB9-4597-898E-EB2651B334EB}" type="sibTrans" cxnId="{E5991894-D7D7-496A-B932-DB4A2EFDDF66}">
      <dgm:prSet/>
      <dgm:spPr/>
      <dgm:t>
        <a:bodyPr/>
        <a:lstStyle/>
        <a:p>
          <a:endParaRPr lang="ru-RU"/>
        </a:p>
      </dgm:t>
    </dgm:pt>
    <dgm:pt modelId="{C48E8C84-ADDF-4F9E-88BA-3A82FF13E17D}" type="pres">
      <dgm:prSet presAssocID="{20C37540-925A-444F-B471-964EC82AE6A0}" presName="linear" presStyleCnt="0">
        <dgm:presLayoutVars>
          <dgm:animLvl val="lvl"/>
          <dgm:resizeHandles val="exact"/>
        </dgm:presLayoutVars>
      </dgm:prSet>
      <dgm:spPr/>
    </dgm:pt>
    <dgm:pt modelId="{A084E31A-8EEF-4F4A-8565-DA9ADBCD4D51}" type="pres">
      <dgm:prSet presAssocID="{DA60275D-2C1F-401E-92C8-3BF8B82DBA2E}" presName="parentText" presStyleLbl="node1" presStyleIdx="0" presStyleCnt="1">
        <dgm:presLayoutVars>
          <dgm:chMax val="0"/>
          <dgm:bulletEnabled val="1"/>
        </dgm:presLayoutVars>
      </dgm:prSet>
      <dgm:spPr/>
    </dgm:pt>
    <dgm:pt modelId="{465DE7D8-E222-43EB-B664-B36EF5C1E1F0}" type="pres">
      <dgm:prSet presAssocID="{DA60275D-2C1F-401E-92C8-3BF8B82DBA2E}" presName="childText" presStyleLbl="revTx" presStyleIdx="0" presStyleCnt="1">
        <dgm:presLayoutVars>
          <dgm:bulletEnabled val="1"/>
        </dgm:presLayoutVars>
      </dgm:prSet>
      <dgm:spPr/>
    </dgm:pt>
  </dgm:ptLst>
  <dgm:cxnLst>
    <dgm:cxn modelId="{03A0C501-B9C1-4047-8965-FDC0B99FA5CD}" type="presOf" srcId="{20C37540-925A-444F-B471-964EC82AE6A0}" destId="{C48E8C84-ADDF-4F9E-88BA-3A82FF13E17D}" srcOrd="0" destOrd="0" presId="urn:microsoft.com/office/officeart/2005/8/layout/vList2"/>
    <dgm:cxn modelId="{A71D6019-503A-4BCB-AE4C-50D284B8F724}" type="presOf" srcId="{79E5B756-2A92-426C-B713-4181CE711841}" destId="{465DE7D8-E222-43EB-B664-B36EF5C1E1F0}" srcOrd="0" destOrd="2" presId="urn:microsoft.com/office/officeart/2005/8/layout/vList2"/>
    <dgm:cxn modelId="{B3580B2D-E2C1-42ED-9F3B-B013B73648E3}" type="presOf" srcId="{6C0275B3-11D8-4A78-A120-4D6321E43B4F}" destId="{465DE7D8-E222-43EB-B664-B36EF5C1E1F0}" srcOrd="0" destOrd="1" presId="urn:microsoft.com/office/officeart/2005/8/layout/vList2"/>
    <dgm:cxn modelId="{DEC4593E-954E-4C1F-932D-130BC0BD9ED7}" type="presOf" srcId="{DA60275D-2C1F-401E-92C8-3BF8B82DBA2E}" destId="{A084E31A-8EEF-4F4A-8565-DA9ADBCD4D51}" srcOrd="0" destOrd="0" presId="urn:microsoft.com/office/officeart/2005/8/layout/vList2"/>
    <dgm:cxn modelId="{5F79B240-C420-4351-9A6D-F06E450076BB}" type="presOf" srcId="{9EDDFF7F-C7DA-43F6-8816-F3872366FD4D}" destId="{465DE7D8-E222-43EB-B664-B36EF5C1E1F0}" srcOrd="0" destOrd="0" presId="urn:microsoft.com/office/officeart/2005/8/layout/vList2"/>
    <dgm:cxn modelId="{9D928954-9333-467D-A686-A93C85D79F43}" srcId="{DA60275D-2C1F-401E-92C8-3BF8B82DBA2E}" destId="{9EDDFF7F-C7DA-43F6-8816-F3872366FD4D}" srcOrd="0" destOrd="0" parTransId="{8DA1A2D8-0FDF-40AF-925A-07846EC0D62B}" sibTransId="{3EE9A7BE-5800-443A-BBDD-4785E0098B18}"/>
    <dgm:cxn modelId="{DDD67D8B-4C9B-497F-BE9E-21B45AD09DEA}" srcId="{DA60275D-2C1F-401E-92C8-3BF8B82DBA2E}" destId="{6C0275B3-11D8-4A78-A120-4D6321E43B4F}" srcOrd="1" destOrd="0" parTransId="{7A5CC63F-E433-4AD8-B9E5-BB7C3870B7CF}" sibTransId="{BBCBFFFC-03C2-47C2-8109-C6F52325FDDC}"/>
    <dgm:cxn modelId="{E5991894-D7D7-496A-B932-DB4A2EFDDF66}" srcId="{DA60275D-2C1F-401E-92C8-3BF8B82DBA2E}" destId="{D0BEF940-121E-491A-8A58-83EE33FC60E3}" srcOrd="3" destOrd="0" parTransId="{51E1F113-0610-4FF4-819D-7BCEAD7389CC}" sibTransId="{047AA2F5-EAB9-4597-898E-EB2651B334EB}"/>
    <dgm:cxn modelId="{FA965BA4-A78F-4E24-A1E4-78E4C740409F}" srcId="{DA60275D-2C1F-401E-92C8-3BF8B82DBA2E}" destId="{79E5B756-2A92-426C-B713-4181CE711841}" srcOrd="2" destOrd="0" parTransId="{71A8E3CF-F28D-4098-A621-428F1E20EF15}" sibTransId="{14C50E2D-B360-4586-A51C-AFFDAB1D429F}"/>
    <dgm:cxn modelId="{401637D4-9251-47C5-A444-A93A9F027312}" type="presOf" srcId="{D0BEF940-121E-491A-8A58-83EE33FC60E3}" destId="{465DE7D8-E222-43EB-B664-B36EF5C1E1F0}" srcOrd="0" destOrd="3" presId="urn:microsoft.com/office/officeart/2005/8/layout/vList2"/>
    <dgm:cxn modelId="{D6848DFE-88C5-416B-83E7-A384C783DC85}" srcId="{20C37540-925A-444F-B471-964EC82AE6A0}" destId="{DA60275D-2C1F-401E-92C8-3BF8B82DBA2E}" srcOrd="0" destOrd="0" parTransId="{11E11DCC-2C09-4D27-A9C7-225521835E32}" sibTransId="{CD72AF94-BC58-48D2-98DC-8B7FE845D8A4}"/>
    <dgm:cxn modelId="{18E0F2C9-D8F1-431C-B0B0-A0E0173B72D6}" type="presParOf" srcId="{C48E8C84-ADDF-4F9E-88BA-3A82FF13E17D}" destId="{A084E31A-8EEF-4F4A-8565-DA9ADBCD4D51}" srcOrd="0" destOrd="0" presId="urn:microsoft.com/office/officeart/2005/8/layout/vList2"/>
    <dgm:cxn modelId="{872667A9-D1F9-48D8-B8C2-8F1BA796A8BA}" type="presParOf" srcId="{C48E8C84-ADDF-4F9E-88BA-3A82FF13E17D}" destId="{465DE7D8-E222-43EB-B664-B36EF5C1E1F0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167CC4D8-41B1-4434-BDAE-2FB318BFBAEE}" type="doc">
      <dgm:prSet loTypeId="urn:microsoft.com/office/officeart/2005/8/layout/vList2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lang="ru-RU"/>
        </a:p>
      </dgm:t>
    </dgm:pt>
    <dgm:pt modelId="{EFDC471D-EF0C-46DB-A26B-0017F99DF6DF}">
      <dgm:prSet custT="1"/>
      <dgm:spPr/>
      <dgm:t>
        <a:bodyPr/>
        <a:lstStyle/>
        <a:p>
          <a:pPr algn="ctr"/>
          <a:r>
            <a:rPr lang="ru-RU" sz="4400" b="1" dirty="0"/>
            <a:t>Переведи примеры</a:t>
          </a:r>
          <a:endParaRPr lang="ru-RU" sz="4400" dirty="0"/>
        </a:p>
      </dgm:t>
    </dgm:pt>
    <dgm:pt modelId="{69E551C6-64BF-4012-9856-277AAFBA99BA}" type="parTrans" cxnId="{BA17F4D6-CA1F-4F60-AB85-2E4192C30824}">
      <dgm:prSet/>
      <dgm:spPr/>
      <dgm:t>
        <a:bodyPr/>
        <a:lstStyle/>
        <a:p>
          <a:endParaRPr lang="ru-RU"/>
        </a:p>
      </dgm:t>
    </dgm:pt>
    <dgm:pt modelId="{6C8B9C94-78B5-46DF-8B72-4E9DA5967FEA}" type="sibTrans" cxnId="{BA17F4D6-CA1F-4F60-AB85-2E4192C30824}">
      <dgm:prSet/>
      <dgm:spPr/>
      <dgm:t>
        <a:bodyPr/>
        <a:lstStyle/>
        <a:p>
          <a:endParaRPr lang="ru-RU"/>
        </a:p>
      </dgm:t>
    </dgm:pt>
    <dgm:pt modelId="{9D936A0D-12DA-4A81-9C95-7A3579DC3DA5}">
      <dgm:prSet custT="1"/>
      <dgm:spPr/>
      <dgm:t>
        <a:bodyPr/>
        <a:lstStyle/>
        <a:p>
          <a:r>
            <a:rPr lang="en-US" sz="3200" dirty="0"/>
            <a:t>We </a:t>
          </a:r>
          <a:r>
            <a:rPr lang="en-US" sz="3200" b="1" dirty="0">
              <a:solidFill>
                <a:srgbClr val="FF0000"/>
              </a:solidFill>
            </a:rPr>
            <a:t>are celebrating</a:t>
          </a:r>
          <a:r>
            <a:rPr lang="en-US" sz="3200" dirty="0">
              <a:solidFill>
                <a:srgbClr val="FF0000"/>
              </a:solidFill>
            </a:rPr>
            <a:t> </a:t>
          </a:r>
          <a:r>
            <a:rPr lang="en-US" sz="3200" dirty="0"/>
            <a:t>Katy’s </a:t>
          </a:r>
          <a:r>
            <a:rPr lang="ru-RU" sz="3200" dirty="0"/>
            <a:t>14</a:t>
          </a:r>
          <a:r>
            <a:rPr lang="en-US" sz="3200" dirty="0" err="1"/>
            <a:t>th</a:t>
          </a:r>
          <a:r>
            <a:rPr lang="en-US" sz="3200" dirty="0"/>
            <a:t> birthday next weekend. </a:t>
          </a:r>
          <a:endParaRPr lang="ru-RU" sz="3200" dirty="0"/>
        </a:p>
      </dgm:t>
    </dgm:pt>
    <dgm:pt modelId="{96940E8F-1D9D-4C5D-852F-A69927A939A7}" type="parTrans" cxnId="{7A864C00-7835-4694-945F-ACCB3057EA3E}">
      <dgm:prSet/>
      <dgm:spPr/>
      <dgm:t>
        <a:bodyPr/>
        <a:lstStyle/>
        <a:p>
          <a:endParaRPr lang="ru-RU"/>
        </a:p>
      </dgm:t>
    </dgm:pt>
    <dgm:pt modelId="{889FBE60-C662-4949-A330-07BF35FEA482}" type="sibTrans" cxnId="{7A864C00-7835-4694-945F-ACCB3057EA3E}">
      <dgm:prSet/>
      <dgm:spPr/>
      <dgm:t>
        <a:bodyPr/>
        <a:lstStyle/>
        <a:p>
          <a:endParaRPr lang="ru-RU"/>
        </a:p>
      </dgm:t>
    </dgm:pt>
    <dgm:pt modelId="{D93A521F-2B76-4A88-AE09-4B9CBF622212}">
      <dgm:prSet custT="1"/>
      <dgm:spPr/>
      <dgm:t>
        <a:bodyPr/>
        <a:lstStyle/>
        <a:p>
          <a:r>
            <a:rPr lang="en-US" sz="3200" dirty="0"/>
            <a:t>Their trip got cancelled, so I </a:t>
          </a:r>
          <a:r>
            <a:rPr lang="en-US" sz="3200" b="1" dirty="0">
              <a:solidFill>
                <a:srgbClr val="FF0000"/>
              </a:solidFill>
            </a:rPr>
            <a:t>am not taking</a:t>
          </a:r>
          <a:r>
            <a:rPr lang="en-US" sz="3200" dirty="0">
              <a:solidFill>
                <a:srgbClr val="FF0000"/>
              </a:solidFill>
            </a:rPr>
            <a:t> </a:t>
          </a:r>
          <a:r>
            <a:rPr lang="en-US" sz="3200" dirty="0"/>
            <a:t>them to the station.</a:t>
          </a:r>
          <a:endParaRPr lang="ru-RU" sz="3200" dirty="0"/>
        </a:p>
      </dgm:t>
    </dgm:pt>
    <dgm:pt modelId="{64A81B41-EA00-4010-A972-7D6E266ACEE8}" type="parTrans" cxnId="{8659D1E7-BFFC-4A6B-9698-DA72557B5287}">
      <dgm:prSet/>
      <dgm:spPr/>
      <dgm:t>
        <a:bodyPr/>
        <a:lstStyle/>
        <a:p>
          <a:endParaRPr lang="ru-RU"/>
        </a:p>
      </dgm:t>
    </dgm:pt>
    <dgm:pt modelId="{B6B37D3E-6952-4551-9387-09E58EA87C44}" type="sibTrans" cxnId="{8659D1E7-BFFC-4A6B-9698-DA72557B5287}">
      <dgm:prSet/>
      <dgm:spPr/>
      <dgm:t>
        <a:bodyPr/>
        <a:lstStyle/>
        <a:p>
          <a:endParaRPr lang="ru-RU"/>
        </a:p>
      </dgm:t>
    </dgm:pt>
    <dgm:pt modelId="{87EBE02B-3AE0-4A79-8D76-A01A805E6103}">
      <dgm:prSet custT="1"/>
      <dgm:spPr/>
      <dgm:t>
        <a:bodyPr/>
        <a:lstStyle/>
        <a:p>
          <a:r>
            <a:rPr lang="en-US" sz="3200" dirty="0"/>
            <a:t>What time </a:t>
          </a:r>
          <a:r>
            <a:rPr lang="en-US" sz="3200" b="1" dirty="0">
              <a:solidFill>
                <a:srgbClr val="FF0000"/>
              </a:solidFill>
            </a:rPr>
            <a:t>are</a:t>
          </a:r>
          <a:r>
            <a:rPr lang="en-US" sz="3200" b="1" dirty="0"/>
            <a:t> </a:t>
          </a:r>
          <a:r>
            <a:rPr lang="en-US" sz="3200" dirty="0"/>
            <a:t>you </a:t>
          </a:r>
          <a:r>
            <a:rPr lang="en-US" sz="3200" b="1" dirty="0">
              <a:solidFill>
                <a:srgbClr val="FF0000"/>
              </a:solidFill>
            </a:rPr>
            <a:t>leaving</a:t>
          </a:r>
          <a:r>
            <a:rPr lang="en-US" sz="3200" dirty="0"/>
            <a:t>?</a:t>
          </a:r>
          <a:endParaRPr lang="ru-RU" sz="3200" dirty="0"/>
        </a:p>
      </dgm:t>
    </dgm:pt>
    <dgm:pt modelId="{C940DE13-7FF1-4454-886A-254E81AD700F}" type="parTrans" cxnId="{CD0B02BE-BF85-4DF2-96B3-96AF8E881B58}">
      <dgm:prSet/>
      <dgm:spPr/>
      <dgm:t>
        <a:bodyPr/>
        <a:lstStyle/>
        <a:p>
          <a:endParaRPr lang="ru-RU"/>
        </a:p>
      </dgm:t>
    </dgm:pt>
    <dgm:pt modelId="{B9CA4AC7-02E9-40CE-A086-43DBDF03BEA5}" type="sibTrans" cxnId="{CD0B02BE-BF85-4DF2-96B3-96AF8E881B58}">
      <dgm:prSet/>
      <dgm:spPr/>
      <dgm:t>
        <a:bodyPr/>
        <a:lstStyle/>
        <a:p>
          <a:endParaRPr lang="ru-RU"/>
        </a:p>
      </dgm:t>
    </dgm:pt>
    <dgm:pt modelId="{18F16AD8-3BC3-4F7E-8A19-8C1F852220A2}" type="pres">
      <dgm:prSet presAssocID="{167CC4D8-41B1-4434-BDAE-2FB318BFBAEE}" presName="linear" presStyleCnt="0">
        <dgm:presLayoutVars>
          <dgm:animLvl val="lvl"/>
          <dgm:resizeHandles val="exact"/>
        </dgm:presLayoutVars>
      </dgm:prSet>
      <dgm:spPr/>
    </dgm:pt>
    <dgm:pt modelId="{7F272241-E92B-4A71-A039-D18974ED0D7E}" type="pres">
      <dgm:prSet presAssocID="{EFDC471D-EF0C-46DB-A26B-0017F99DF6DF}" presName="parentText" presStyleLbl="node1" presStyleIdx="0" presStyleCnt="1" custLinFactNeighborY="-6196">
        <dgm:presLayoutVars>
          <dgm:chMax val="0"/>
          <dgm:bulletEnabled val="1"/>
        </dgm:presLayoutVars>
      </dgm:prSet>
      <dgm:spPr/>
    </dgm:pt>
    <dgm:pt modelId="{ECCDA8B0-B7A1-4CF4-8146-EA3C75B12DC1}" type="pres">
      <dgm:prSet presAssocID="{EFDC471D-EF0C-46DB-A26B-0017F99DF6DF}" presName="childText" presStyleLbl="revTx" presStyleIdx="0" presStyleCnt="1">
        <dgm:presLayoutVars>
          <dgm:bulletEnabled val="1"/>
        </dgm:presLayoutVars>
      </dgm:prSet>
      <dgm:spPr/>
    </dgm:pt>
  </dgm:ptLst>
  <dgm:cxnLst>
    <dgm:cxn modelId="{7A864C00-7835-4694-945F-ACCB3057EA3E}" srcId="{EFDC471D-EF0C-46DB-A26B-0017F99DF6DF}" destId="{9D936A0D-12DA-4A81-9C95-7A3579DC3DA5}" srcOrd="0" destOrd="0" parTransId="{96940E8F-1D9D-4C5D-852F-A69927A939A7}" sibTransId="{889FBE60-C662-4949-A330-07BF35FEA482}"/>
    <dgm:cxn modelId="{15CDCD41-7102-4C48-8FCA-A6A9DF7B1C5F}" type="presOf" srcId="{EFDC471D-EF0C-46DB-A26B-0017F99DF6DF}" destId="{7F272241-E92B-4A71-A039-D18974ED0D7E}" srcOrd="0" destOrd="0" presId="urn:microsoft.com/office/officeart/2005/8/layout/vList2"/>
    <dgm:cxn modelId="{5AA0B388-C0A3-416F-8A5D-4A1D79EC1505}" type="presOf" srcId="{167CC4D8-41B1-4434-BDAE-2FB318BFBAEE}" destId="{18F16AD8-3BC3-4F7E-8A19-8C1F852220A2}" srcOrd="0" destOrd="0" presId="urn:microsoft.com/office/officeart/2005/8/layout/vList2"/>
    <dgm:cxn modelId="{4EB782BD-0D74-475F-BE15-C8E07C323EDB}" type="presOf" srcId="{9D936A0D-12DA-4A81-9C95-7A3579DC3DA5}" destId="{ECCDA8B0-B7A1-4CF4-8146-EA3C75B12DC1}" srcOrd="0" destOrd="0" presId="urn:microsoft.com/office/officeart/2005/8/layout/vList2"/>
    <dgm:cxn modelId="{CD0B02BE-BF85-4DF2-96B3-96AF8E881B58}" srcId="{EFDC471D-EF0C-46DB-A26B-0017F99DF6DF}" destId="{87EBE02B-3AE0-4A79-8D76-A01A805E6103}" srcOrd="2" destOrd="0" parTransId="{C940DE13-7FF1-4454-886A-254E81AD700F}" sibTransId="{B9CA4AC7-02E9-40CE-A086-43DBDF03BEA5}"/>
    <dgm:cxn modelId="{6D963AC6-3C16-46C1-A1D5-D001E4A9DACF}" type="presOf" srcId="{D93A521F-2B76-4A88-AE09-4B9CBF622212}" destId="{ECCDA8B0-B7A1-4CF4-8146-EA3C75B12DC1}" srcOrd="0" destOrd="1" presId="urn:microsoft.com/office/officeart/2005/8/layout/vList2"/>
    <dgm:cxn modelId="{AC6E34D5-BC6C-47C2-943C-7E25B8229E2A}" type="presOf" srcId="{87EBE02B-3AE0-4A79-8D76-A01A805E6103}" destId="{ECCDA8B0-B7A1-4CF4-8146-EA3C75B12DC1}" srcOrd="0" destOrd="2" presId="urn:microsoft.com/office/officeart/2005/8/layout/vList2"/>
    <dgm:cxn modelId="{BA17F4D6-CA1F-4F60-AB85-2E4192C30824}" srcId="{167CC4D8-41B1-4434-BDAE-2FB318BFBAEE}" destId="{EFDC471D-EF0C-46DB-A26B-0017F99DF6DF}" srcOrd="0" destOrd="0" parTransId="{69E551C6-64BF-4012-9856-277AAFBA99BA}" sibTransId="{6C8B9C94-78B5-46DF-8B72-4E9DA5967FEA}"/>
    <dgm:cxn modelId="{8659D1E7-BFFC-4A6B-9698-DA72557B5287}" srcId="{EFDC471D-EF0C-46DB-A26B-0017F99DF6DF}" destId="{D93A521F-2B76-4A88-AE09-4B9CBF622212}" srcOrd="1" destOrd="0" parTransId="{64A81B41-EA00-4010-A972-7D6E266ACEE8}" sibTransId="{B6B37D3E-6952-4551-9387-09E58EA87C44}"/>
    <dgm:cxn modelId="{B22CD2FC-68E0-43CB-BD60-49688A5DB923}" type="presParOf" srcId="{18F16AD8-3BC3-4F7E-8A19-8C1F852220A2}" destId="{7F272241-E92B-4A71-A039-D18974ED0D7E}" srcOrd="0" destOrd="0" presId="urn:microsoft.com/office/officeart/2005/8/layout/vList2"/>
    <dgm:cxn modelId="{443385D8-6D13-40EE-867F-BD26A705A4E2}" type="presParOf" srcId="{18F16AD8-3BC3-4F7E-8A19-8C1F852220A2}" destId="{ECCDA8B0-B7A1-4CF4-8146-EA3C75B12DC1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553C1C7B-8BBD-4805-B28E-3CC55E83258D}" type="doc">
      <dgm:prSet loTypeId="urn:microsoft.com/office/officeart/2005/8/layout/vList2" loCatId="list" qsTypeId="urn:microsoft.com/office/officeart/2005/8/quickstyle/simple1" qsCatId="simple" csTypeId="urn:microsoft.com/office/officeart/2005/8/colors/accent3_2" csCatId="accent3"/>
      <dgm:spPr/>
      <dgm:t>
        <a:bodyPr/>
        <a:lstStyle/>
        <a:p>
          <a:endParaRPr lang="ru-RU"/>
        </a:p>
      </dgm:t>
    </dgm:pt>
    <dgm:pt modelId="{C4D47570-8797-4555-B81E-4DA3EC6838AC}">
      <dgm:prSet/>
      <dgm:spPr/>
      <dgm:t>
        <a:bodyPr/>
        <a:lstStyle/>
        <a:p>
          <a:pPr algn="ctr"/>
          <a:r>
            <a:rPr lang="ru-RU" dirty="0"/>
            <a:t>Переведи примеры</a:t>
          </a:r>
        </a:p>
      </dgm:t>
    </dgm:pt>
    <dgm:pt modelId="{8A6E0E3A-B332-4415-A5BA-BCC0CCBEE7EC}" type="parTrans" cxnId="{F048224C-C78B-4921-AA65-79E47885EC81}">
      <dgm:prSet/>
      <dgm:spPr/>
      <dgm:t>
        <a:bodyPr/>
        <a:lstStyle/>
        <a:p>
          <a:endParaRPr lang="ru-RU"/>
        </a:p>
      </dgm:t>
    </dgm:pt>
    <dgm:pt modelId="{9E4FE324-344D-44C4-A24D-AFB3B8197B47}" type="sibTrans" cxnId="{F048224C-C78B-4921-AA65-79E47885EC81}">
      <dgm:prSet/>
      <dgm:spPr/>
      <dgm:t>
        <a:bodyPr/>
        <a:lstStyle/>
        <a:p>
          <a:endParaRPr lang="ru-RU"/>
        </a:p>
      </dgm:t>
    </dgm:pt>
    <dgm:pt modelId="{D02AC5CE-6E81-44D5-91DF-107744BDF19C}">
      <dgm:prSet/>
      <dgm:spPr/>
      <dgm:t>
        <a:bodyPr/>
        <a:lstStyle/>
        <a:p>
          <a:r>
            <a:rPr lang="en-US" dirty="0"/>
            <a:t>The last bus </a:t>
          </a:r>
          <a:r>
            <a:rPr lang="en-US" b="1" dirty="0">
              <a:solidFill>
                <a:srgbClr val="FF0000"/>
              </a:solidFill>
            </a:rPr>
            <a:t>leaves</a:t>
          </a:r>
          <a:r>
            <a:rPr lang="en-US" dirty="0"/>
            <a:t> at 11 p.m. </a:t>
          </a:r>
          <a:endParaRPr lang="ru-RU" dirty="0"/>
        </a:p>
      </dgm:t>
    </dgm:pt>
    <dgm:pt modelId="{6B3C57C5-4A3C-4DDF-9510-D8A2D5B68649}" type="parTrans" cxnId="{237A7045-D21E-4926-BD68-1891EE727227}">
      <dgm:prSet/>
      <dgm:spPr/>
      <dgm:t>
        <a:bodyPr/>
        <a:lstStyle/>
        <a:p>
          <a:endParaRPr lang="ru-RU"/>
        </a:p>
      </dgm:t>
    </dgm:pt>
    <dgm:pt modelId="{F889E1A0-8C2D-4A88-9009-1E2749150987}" type="sibTrans" cxnId="{237A7045-D21E-4926-BD68-1891EE727227}">
      <dgm:prSet/>
      <dgm:spPr/>
      <dgm:t>
        <a:bodyPr/>
        <a:lstStyle/>
        <a:p>
          <a:endParaRPr lang="ru-RU"/>
        </a:p>
      </dgm:t>
    </dgm:pt>
    <dgm:pt modelId="{94088348-7B01-4DEA-8CA2-2D48D6BD420A}">
      <dgm:prSet/>
      <dgm:spPr/>
      <dgm:t>
        <a:bodyPr/>
        <a:lstStyle/>
        <a:p>
          <a:r>
            <a:rPr lang="en-US" dirty="0"/>
            <a:t>The final episode of The Big Bang Theory </a:t>
          </a:r>
          <a:r>
            <a:rPr lang="en-US" b="1" dirty="0">
              <a:solidFill>
                <a:srgbClr val="FF0000"/>
              </a:solidFill>
            </a:rPr>
            <a:t>is</a:t>
          </a:r>
          <a:r>
            <a:rPr lang="en-US" dirty="0"/>
            <a:t> on Wednesday.  </a:t>
          </a:r>
          <a:endParaRPr lang="ru-RU" dirty="0"/>
        </a:p>
      </dgm:t>
    </dgm:pt>
    <dgm:pt modelId="{D020EBC2-F422-4929-84C0-017FDFA601E2}" type="parTrans" cxnId="{B1506DD3-85F1-4FE7-884A-B3B4A171BB61}">
      <dgm:prSet/>
      <dgm:spPr/>
      <dgm:t>
        <a:bodyPr/>
        <a:lstStyle/>
        <a:p>
          <a:endParaRPr lang="ru-RU"/>
        </a:p>
      </dgm:t>
    </dgm:pt>
    <dgm:pt modelId="{5CB89DA6-2F14-4D00-BADB-2328C6B36690}" type="sibTrans" cxnId="{B1506DD3-85F1-4FE7-884A-B3B4A171BB61}">
      <dgm:prSet/>
      <dgm:spPr/>
      <dgm:t>
        <a:bodyPr/>
        <a:lstStyle/>
        <a:p>
          <a:endParaRPr lang="ru-RU"/>
        </a:p>
      </dgm:t>
    </dgm:pt>
    <dgm:pt modelId="{E489CC88-300F-4D22-9DB9-E1FB9C28DB85}">
      <dgm:prSet/>
      <dgm:spPr/>
      <dgm:t>
        <a:bodyPr/>
        <a:lstStyle/>
        <a:p>
          <a:r>
            <a:rPr lang="en-US" dirty="0"/>
            <a:t>What time </a:t>
          </a:r>
          <a:r>
            <a:rPr lang="en-US" b="1" dirty="0">
              <a:solidFill>
                <a:srgbClr val="FF0000"/>
              </a:solidFill>
            </a:rPr>
            <a:t>does</a:t>
          </a:r>
          <a:r>
            <a:rPr lang="en-US" dirty="0"/>
            <a:t> our meeting </a:t>
          </a:r>
          <a:r>
            <a:rPr lang="en-US" b="1" dirty="0">
              <a:solidFill>
                <a:srgbClr val="FF0000"/>
              </a:solidFill>
            </a:rPr>
            <a:t>start</a:t>
          </a:r>
          <a:r>
            <a:rPr lang="en-US" dirty="0"/>
            <a:t>? I </a:t>
          </a:r>
          <a:r>
            <a:rPr lang="en-US" b="1" dirty="0">
              <a:solidFill>
                <a:srgbClr val="FF0000"/>
              </a:solidFill>
            </a:rPr>
            <a:t>have</a:t>
          </a:r>
          <a:r>
            <a:rPr lang="en-US" dirty="0"/>
            <a:t> a doctor appointment on Monday. </a:t>
          </a:r>
          <a:endParaRPr lang="ru-RU" dirty="0"/>
        </a:p>
      </dgm:t>
    </dgm:pt>
    <dgm:pt modelId="{EBD09614-B380-459B-8425-E5D10E899B76}" type="parTrans" cxnId="{0FC31E8B-29C1-4CEA-B5E4-48D316A46E28}">
      <dgm:prSet/>
      <dgm:spPr/>
      <dgm:t>
        <a:bodyPr/>
        <a:lstStyle/>
        <a:p>
          <a:endParaRPr lang="ru-RU"/>
        </a:p>
      </dgm:t>
    </dgm:pt>
    <dgm:pt modelId="{EBC278DE-11C4-406A-81F5-6AF8E12B6288}" type="sibTrans" cxnId="{0FC31E8B-29C1-4CEA-B5E4-48D316A46E28}">
      <dgm:prSet/>
      <dgm:spPr/>
      <dgm:t>
        <a:bodyPr/>
        <a:lstStyle/>
        <a:p>
          <a:endParaRPr lang="ru-RU"/>
        </a:p>
      </dgm:t>
    </dgm:pt>
    <dgm:pt modelId="{6458B64B-991B-4640-BBB7-9A0F10334B46}" type="pres">
      <dgm:prSet presAssocID="{553C1C7B-8BBD-4805-B28E-3CC55E83258D}" presName="linear" presStyleCnt="0">
        <dgm:presLayoutVars>
          <dgm:animLvl val="lvl"/>
          <dgm:resizeHandles val="exact"/>
        </dgm:presLayoutVars>
      </dgm:prSet>
      <dgm:spPr/>
    </dgm:pt>
    <dgm:pt modelId="{BDB6B1F7-B102-4C02-8534-0539192601CE}" type="pres">
      <dgm:prSet presAssocID="{C4D47570-8797-4555-B81E-4DA3EC6838AC}" presName="parentText" presStyleLbl="node1" presStyleIdx="0" presStyleCnt="1">
        <dgm:presLayoutVars>
          <dgm:chMax val="0"/>
          <dgm:bulletEnabled val="1"/>
        </dgm:presLayoutVars>
      </dgm:prSet>
      <dgm:spPr/>
    </dgm:pt>
    <dgm:pt modelId="{32AEA2A4-8B1F-4708-8BB9-B0C939BF54EC}" type="pres">
      <dgm:prSet presAssocID="{C4D47570-8797-4555-B81E-4DA3EC6838AC}" presName="childText" presStyleLbl="revTx" presStyleIdx="0" presStyleCnt="1">
        <dgm:presLayoutVars>
          <dgm:bulletEnabled val="1"/>
        </dgm:presLayoutVars>
      </dgm:prSet>
      <dgm:spPr/>
    </dgm:pt>
  </dgm:ptLst>
  <dgm:cxnLst>
    <dgm:cxn modelId="{4125572E-E4A6-46DB-857D-44EB7E185042}" type="presOf" srcId="{E489CC88-300F-4D22-9DB9-E1FB9C28DB85}" destId="{32AEA2A4-8B1F-4708-8BB9-B0C939BF54EC}" srcOrd="0" destOrd="2" presId="urn:microsoft.com/office/officeart/2005/8/layout/vList2"/>
    <dgm:cxn modelId="{237A7045-D21E-4926-BD68-1891EE727227}" srcId="{C4D47570-8797-4555-B81E-4DA3EC6838AC}" destId="{D02AC5CE-6E81-44D5-91DF-107744BDF19C}" srcOrd="0" destOrd="0" parTransId="{6B3C57C5-4A3C-4DDF-9510-D8A2D5B68649}" sibTransId="{F889E1A0-8C2D-4A88-9009-1E2749150987}"/>
    <dgm:cxn modelId="{F048224C-C78B-4921-AA65-79E47885EC81}" srcId="{553C1C7B-8BBD-4805-B28E-3CC55E83258D}" destId="{C4D47570-8797-4555-B81E-4DA3EC6838AC}" srcOrd="0" destOrd="0" parTransId="{8A6E0E3A-B332-4415-A5BA-BCC0CCBEE7EC}" sibTransId="{9E4FE324-344D-44C4-A24D-AFB3B8197B47}"/>
    <dgm:cxn modelId="{17D90D50-A2C5-4DA4-B33C-CA30D7258566}" type="presOf" srcId="{94088348-7B01-4DEA-8CA2-2D48D6BD420A}" destId="{32AEA2A4-8B1F-4708-8BB9-B0C939BF54EC}" srcOrd="0" destOrd="1" presId="urn:microsoft.com/office/officeart/2005/8/layout/vList2"/>
    <dgm:cxn modelId="{392D557E-17EB-48B1-922E-AD04215FAA02}" type="presOf" srcId="{C4D47570-8797-4555-B81E-4DA3EC6838AC}" destId="{BDB6B1F7-B102-4C02-8534-0539192601CE}" srcOrd="0" destOrd="0" presId="urn:microsoft.com/office/officeart/2005/8/layout/vList2"/>
    <dgm:cxn modelId="{0FC31E8B-29C1-4CEA-B5E4-48D316A46E28}" srcId="{C4D47570-8797-4555-B81E-4DA3EC6838AC}" destId="{E489CC88-300F-4D22-9DB9-E1FB9C28DB85}" srcOrd="2" destOrd="0" parTransId="{EBD09614-B380-459B-8425-E5D10E899B76}" sibTransId="{EBC278DE-11C4-406A-81F5-6AF8E12B6288}"/>
    <dgm:cxn modelId="{D29DA3C9-16C2-4C51-9381-1EC6B47F0C54}" type="presOf" srcId="{553C1C7B-8BBD-4805-B28E-3CC55E83258D}" destId="{6458B64B-991B-4640-BBB7-9A0F10334B46}" srcOrd="0" destOrd="0" presId="urn:microsoft.com/office/officeart/2005/8/layout/vList2"/>
    <dgm:cxn modelId="{B1506DD3-85F1-4FE7-884A-B3B4A171BB61}" srcId="{C4D47570-8797-4555-B81E-4DA3EC6838AC}" destId="{94088348-7B01-4DEA-8CA2-2D48D6BD420A}" srcOrd="1" destOrd="0" parTransId="{D020EBC2-F422-4929-84C0-017FDFA601E2}" sibTransId="{5CB89DA6-2F14-4D00-BADB-2328C6B36690}"/>
    <dgm:cxn modelId="{45D7EBFC-37A0-4994-88E8-DA3FDFB94AAF}" type="presOf" srcId="{D02AC5CE-6E81-44D5-91DF-107744BDF19C}" destId="{32AEA2A4-8B1F-4708-8BB9-B0C939BF54EC}" srcOrd="0" destOrd="0" presId="urn:microsoft.com/office/officeart/2005/8/layout/vList2"/>
    <dgm:cxn modelId="{A7334732-FEAA-4CFD-BC19-12289A64355E}" type="presParOf" srcId="{6458B64B-991B-4640-BBB7-9A0F10334B46}" destId="{BDB6B1F7-B102-4C02-8534-0539192601CE}" srcOrd="0" destOrd="0" presId="urn:microsoft.com/office/officeart/2005/8/layout/vList2"/>
    <dgm:cxn modelId="{08F58341-372C-4F7A-BF7F-BD7D719885CC}" type="presParOf" srcId="{6458B64B-991B-4640-BBB7-9A0F10334B46}" destId="{32AEA2A4-8B1F-4708-8BB9-B0C939BF54EC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292BC28-83F1-4F73-BF81-971F94B54CFA}">
      <dsp:nvSpPr>
        <dsp:cNvPr id="0" name=""/>
        <dsp:cNvSpPr/>
      </dsp:nvSpPr>
      <dsp:spPr>
        <a:xfrm>
          <a:off x="0" y="35908"/>
          <a:ext cx="10557162" cy="112320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marL="0" lvl="0" indent="0" algn="l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3200" b="1" kern="1200" dirty="0"/>
            <a:t>Используется для </a:t>
          </a:r>
          <a:endParaRPr lang="ru-RU" sz="3200" kern="1200" dirty="0"/>
        </a:p>
      </dsp:txBody>
      <dsp:txXfrm>
        <a:off x="54830" y="90738"/>
        <a:ext cx="10447502" cy="1013540"/>
      </dsp:txXfrm>
    </dsp:sp>
    <dsp:sp modelId="{3E072140-8015-45FD-B3A1-11B6790DE03C}">
      <dsp:nvSpPr>
        <dsp:cNvPr id="0" name=""/>
        <dsp:cNvSpPr/>
      </dsp:nvSpPr>
      <dsp:spPr>
        <a:xfrm>
          <a:off x="0" y="1159109"/>
          <a:ext cx="10557162" cy="32292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5190" tIns="25400" rIns="142240" bIns="254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ru-RU" sz="2000" b="1" kern="1200" dirty="0"/>
            <a:t>выражения спонтанных решений </a:t>
          </a:r>
          <a:endParaRPr lang="ru-RU" sz="2000" kern="1200" dirty="0"/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ru-RU" sz="2000" b="1" kern="1200" dirty="0"/>
            <a:t>предсказаний будущих событий основанных на  наших предположениях  с глаголами и выражениями : </a:t>
          </a:r>
          <a:r>
            <a:rPr lang="en-US" sz="2000" b="1" u="sng" kern="1200" dirty="0"/>
            <a:t>expect</a:t>
          </a:r>
          <a:r>
            <a:rPr lang="ru-RU" sz="2000" b="1" u="sng" kern="1200" dirty="0"/>
            <a:t> </a:t>
          </a:r>
          <a:r>
            <a:rPr lang="en-US" sz="2000" b="1" u="sng" kern="1200" dirty="0"/>
            <a:t>(</a:t>
          </a:r>
          <a:r>
            <a:rPr lang="ru-RU" sz="2000" b="1" u="sng" kern="1200" dirty="0"/>
            <a:t>ожидать</a:t>
          </a:r>
          <a:r>
            <a:rPr lang="en-US" sz="2000" b="1" u="sng" kern="1200" dirty="0"/>
            <a:t>), hope (</a:t>
          </a:r>
          <a:r>
            <a:rPr lang="ru-RU" sz="2000" b="1" u="sng" kern="1200" dirty="0"/>
            <a:t>надеяться</a:t>
          </a:r>
          <a:r>
            <a:rPr lang="en-US" sz="2000" b="1" u="sng" kern="1200" dirty="0"/>
            <a:t>), believe (</a:t>
          </a:r>
          <a:r>
            <a:rPr lang="ru-RU" sz="2000" b="1" u="sng" kern="1200" dirty="0"/>
            <a:t>верить</a:t>
          </a:r>
          <a:r>
            <a:rPr lang="en-US" sz="2000" b="1" u="sng" kern="1200" dirty="0"/>
            <a:t>), I am sure (</a:t>
          </a:r>
          <a:r>
            <a:rPr lang="ru-RU" sz="2000" b="1" u="sng" kern="1200" dirty="0"/>
            <a:t>я уверен</a:t>
          </a:r>
          <a:r>
            <a:rPr lang="en-US" sz="2000" b="1" u="sng" kern="1200" dirty="0"/>
            <a:t>), I am afraid (</a:t>
          </a:r>
          <a:r>
            <a:rPr lang="ru-RU" sz="2000" b="1" u="sng" kern="1200" dirty="0"/>
            <a:t>Я боюсь) и наречиями </a:t>
          </a:r>
          <a:r>
            <a:rPr lang="en-US" sz="2000" b="1" u="sng" kern="1200" dirty="0"/>
            <a:t>probably </a:t>
          </a:r>
          <a:r>
            <a:rPr lang="ru-RU" sz="2000" b="1" u="sng" kern="1200" dirty="0"/>
            <a:t>(возможно), </a:t>
          </a:r>
          <a:r>
            <a:rPr lang="en-US" sz="2000" b="1" u="sng" kern="1200" dirty="0"/>
            <a:t>certainly (</a:t>
          </a:r>
          <a:r>
            <a:rPr lang="ru-RU" sz="2000" b="1" u="sng" kern="1200" dirty="0"/>
            <a:t>наверно</a:t>
          </a:r>
          <a:r>
            <a:rPr lang="en-US" sz="2000" b="1" u="sng" kern="1200" dirty="0"/>
            <a:t>),Perhaps(</a:t>
          </a:r>
          <a:r>
            <a:rPr lang="ru-RU" sz="2000" b="1" u="sng" kern="1200" dirty="0"/>
            <a:t>возможно)</a:t>
          </a:r>
          <a:endParaRPr lang="ru-RU" sz="2000" kern="1200" dirty="0"/>
        </a:p>
        <a:p>
          <a:pPr marL="457200" lvl="2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Font typeface="Wingdings" panose="05000000000000000000" pitchFamily="2" charset="2"/>
            <a:buChar char="q"/>
          </a:pPr>
          <a:r>
            <a:rPr lang="ru-RU" sz="2000" b="1" kern="1200" dirty="0"/>
            <a:t>	</a:t>
          </a:r>
          <a:r>
            <a:rPr lang="en-US" sz="2000" b="1" kern="1200" dirty="0"/>
            <a:t>She will probably come later</a:t>
          </a:r>
          <a:endParaRPr lang="ru-RU" sz="2000" kern="1200" dirty="0"/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ru-RU" sz="2000" b="1" kern="1200"/>
            <a:t>Выражения обещаний ,угроз, предупреждений, просьб, надежд, предложений </a:t>
          </a:r>
          <a:endParaRPr lang="ru-RU" sz="2000" kern="1200"/>
        </a:p>
        <a:p>
          <a:pPr marL="457200" lvl="2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Font typeface="Wingdings" panose="05000000000000000000" pitchFamily="2" charset="2"/>
            <a:buChar char="q"/>
          </a:pPr>
          <a:r>
            <a:rPr lang="ru-RU" sz="2000" b="1" kern="1200" dirty="0"/>
            <a:t>	</a:t>
          </a:r>
          <a:r>
            <a:rPr lang="en-US" sz="2000" b="1" kern="1200" dirty="0"/>
            <a:t>Will you help us prepare the dinner</a:t>
          </a:r>
          <a:r>
            <a:rPr lang="ru-RU" sz="2000" b="1" kern="1200" dirty="0"/>
            <a:t>?</a:t>
          </a:r>
          <a:endParaRPr lang="ru-RU" sz="2000" kern="1200" dirty="0"/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ru-RU" sz="2000" b="1" kern="1200" dirty="0"/>
            <a:t>Выражения действий, которые произойдут в будущем, и на которые мы не можем повлиять</a:t>
          </a:r>
          <a:endParaRPr lang="ru-RU" sz="2000" kern="1200" dirty="0"/>
        </a:p>
        <a:p>
          <a:pPr marL="457200" lvl="2" indent="-228600" algn="l" defTabSz="889000">
            <a:lnSpc>
              <a:spcPct val="90000"/>
            </a:lnSpc>
            <a:spcBef>
              <a:spcPct val="0"/>
            </a:spcBef>
            <a:spcAft>
              <a:spcPct val="20000"/>
            </a:spcAft>
            <a:buFont typeface="Wingdings" panose="05000000000000000000" pitchFamily="2" charset="2"/>
            <a:buChar char="q"/>
          </a:pPr>
          <a:r>
            <a:rPr lang="ru-RU" sz="2000" b="1" kern="1200" dirty="0"/>
            <a:t>	</a:t>
          </a:r>
          <a:r>
            <a:rPr lang="en-US" sz="2000" b="1" kern="1200" dirty="0"/>
            <a:t>I will be 14 years old in June.</a:t>
          </a:r>
          <a:endParaRPr lang="ru-RU" sz="2000" kern="1200" dirty="0"/>
        </a:p>
      </dsp:txBody>
      <dsp:txXfrm>
        <a:off x="0" y="1159109"/>
        <a:ext cx="10557162" cy="322920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48AF677-9301-4055-B38E-BEBE9A1C6716}">
      <dsp:nvSpPr>
        <dsp:cNvPr id="0" name=""/>
        <dsp:cNvSpPr/>
      </dsp:nvSpPr>
      <dsp:spPr>
        <a:xfrm rot="5400000">
          <a:off x="5781781" y="-1740991"/>
          <a:ext cx="2253672" cy="6299073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820" tIns="41910" rIns="83820" bIns="41910" numCol="1" spcCol="1270" anchor="ctr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200" b="1" kern="1200" dirty="0"/>
            <a:t>tomorrow</a:t>
          </a:r>
          <a:r>
            <a:rPr lang="en-US" sz="2200" kern="1200" dirty="0"/>
            <a:t>(</a:t>
          </a:r>
          <a:r>
            <a:rPr lang="ru-RU" sz="2200" kern="1200" dirty="0"/>
            <a:t>завтра</a:t>
          </a:r>
          <a:r>
            <a:rPr lang="en-US" sz="2200" kern="1200" dirty="0"/>
            <a:t>) </a:t>
          </a:r>
          <a:endParaRPr lang="ru-RU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200" b="1" kern="1200" dirty="0"/>
            <a:t>next week</a:t>
          </a:r>
          <a:r>
            <a:rPr lang="en-US" sz="2200" kern="1200" dirty="0"/>
            <a:t>(</a:t>
          </a:r>
          <a:r>
            <a:rPr lang="ru-RU" sz="2200" kern="1200" dirty="0"/>
            <a:t>на следующей неделе</a:t>
          </a:r>
          <a:r>
            <a:rPr lang="en-US" sz="2200" kern="1200" dirty="0"/>
            <a:t>),</a:t>
          </a:r>
          <a:endParaRPr lang="ru-RU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200" b="1" kern="1200" dirty="0"/>
            <a:t>next month </a:t>
          </a:r>
          <a:r>
            <a:rPr lang="ru-RU" sz="2200" kern="1200" dirty="0"/>
            <a:t>(в следующем месяце,  </a:t>
          </a:r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200" b="1" kern="1200" dirty="0"/>
            <a:t>next year </a:t>
          </a:r>
          <a:r>
            <a:rPr lang="en-US" sz="2200" kern="1200" dirty="0"/>
            <a:t>(</a:t>
          </a:r>
          <a:r>
            <a:rPr lang="ru-RU" sz="2200" kern="1200" dirty="0"/>
            <a:t>следующем году</a:t>
          </a:r>
          <a:r>
            <a:rPr lang="en-US" sz="2200" kern="1200" dirty="0"/>
            <a:t>)</a:t>
          </a:r>
          <a:endParaRPr lang="ru-RU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200" b="1" kern="1200" dirty="0"/>
            <a:t>In a week\month </a:t>
          </a:r>
          <a:r>
            <a:rPr lang="en-US" sz="2200" kern="1200" dirty="0"/>
            <a:t>(</a:t>
          </a:r>
          <a:r>
            <a:rPr lang="ru-RU" sz="2200" kern="1200" dirty="0"/>
            <a:t> через неделю\месяц</a:t>
          </a:r>
          <a:r>
            <a:rPr lang="en-US" sz="2200" kern="1200" dirty="0"/>
            <a:t>)</a:t>
          </a:r>
          <a:endParaRPr lang="ru-RU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200" b="1" kern="1200" dirty="0"/>
            <a:t>Soon</a:t>
          </a:r>
          <a:r>
            <a:rPr lang="ru-RU" sz="2200" kern="1200" dirty="0"/>
            <a:t> (скоро)</a:t>
          </a:r>
        </a:p>
      </dsp:txBody>
      <dsp:txXfrm rot="-5400000">
        <a:off x="3759081" y="391724"/>
        <a:ext cx="6189058" cy="2033642"/>
      </dsp:txXfrm>
    </dsp:sp>
    <dsp:sp modelId="{CED52373-DAB2-4EB1-BF1E-8D57DC1AEA7C}">
      <dsp:nvSpPr>
        <dsp:cNvPr id="0" name=""/>
        <dsp:cNvSpPr/>
      </dsp:nvSpPr>
      <dsp:spPr>
        <a:xfrm>
          <a:off x="246" y="0"/>
          <a:ext cx="3758834" cy="281709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7170" tIns="108585" rIns="217170" bIns="108585" numCol="1" spcCol="1270" anchor="ctr" anchorCtr="0">
          <a:noAutofit/>
        </a:bodyPr>
        <a:lstStyle/>
        <a:p>
          <a:pPr marL="0" lvl="0" indent="0" algn="ctr" defTabSz="2533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5700" b="0" u="none" kern="1200" dirty="0"/>
            <a:t>Указатели времени </a:t>
          </a:r>
        </a:p>
      </dsp:txBody>
      <dsp:txXfrm>
        <a:off x="137765" y="137519"/>
        <a:ext cx="3483796" cy="2542052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084E31A-8EEF-4F4A-8565-DA9ADBCD4D51}">
      <dsp:nvSpPr>
        <dsp:cNvPr id="0" name=""/>
        <dsp:cNvSpPr/>
      </dsp:nvSpPr>
      <dsp:spPr>
        <a:xfrm>
          <a:off x="0" y="18535"/>
          <a:ext cx="10667999" cy="77220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7640" tIns="167640" rIns="167640" bIns="167640" numCol="1" spcCol="1270" anchor="ctr" anchorCtr="0">
          <a:noAutofit/>
        </a:bodyPr>
        <a:lstStyle/>
        <a:p>
          <a:pPr marL="0" lvl="0" indent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4400" b="1" kern="1200" dirty="0"/>
            <a:t>Переведите примеры:</a:t>
          </a:r>
          <a:endParaRPr lang="ru-RU" sz="4400" kern="1200" dirty="0"/>
        </a:p>
      </dsp:txBody>
      <dsp:txXfrm>
        <a:off x="37696" y="56231"/>
        <a:ext cx="10592607" cy="696808"/>
      </dsp:txXfrm>
    </dsp:sp>
    <dsp:sp modelId="{465DE7D8-E222-43EB-B664-B36EF5C1E1F0}">
      <dsp:nvSpPr>
        <dsp:cNvPr id="0" name=""/>
        <dsp:cNvSpPr/>
      </dsp:nvSpPr>
      <dsp:spPr>
        <a:xfrm>
          <a:off x="0" y="790735"/>
          <a:ext cx="10667999" cy="2028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8709" tIns="40640" rIns="227584" bIns="40640" numCol="1" spcCol="1270" anchor="t" anchorCtr="0">
          <a:noAutofit/>
        </a:bodyPr>
        <a:lstStyle/>
        <a:p>
          <a:pPr marL="285750" lvl="1" indent="-285750" algn="l" defTabSz="1422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200" b="1" kern="1200" dirty="0"/>
            <a:t>We  </a:t>
          </a:r>
          <a:r>
            <a:rPr lang="en-US" sz="3200" b="1" kern="1200" dirty="0">
              <a:solidFill>
                <a:srgbClr val="FF0000"/>
              </a:solidFill>
            </a:rPr>
            <a:t>are going to </a:t>
          </a:r>
          <a:r>
            <a:rPr lang="en-US" sz="3200" b="1" kern="1200" dirty="0"/>
            <a:t>see this film.</a:t>
          </a:r>
          <a:endParaRPr lang="ru-RU" sz="3200" kern="1200" dirty="0"/>
        </a:p>
        <a:p>
          <a:pPr marL="285750" lvl="1" indent="-285750" algn="l" defTabSz="1422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200" b="1" kern="1200" dirty="0"/>
            <a:t>The sky is cloudy. It </a:t>
          </a:r>
          <a:r>
            <a:rPr lang="en-US" sz="3200" b="1" kern="1200" dirty="0">
              <a:solidFill>
                <a:srgbClr val="FF0000"/>
              </a:solidFill>
            </a:rPr>
            <a:t>is going to </a:t>
          </a:r>
          <a:r>
            <a:rPr lang="en-US" sz="3200" b="1" kern="1200" dirty="0"/>
            <a:t>rain.</a:t>
          </a:r>
          <a:endParaRPr lang="ru-RU" sz="3200" kern="1200" dirty="0"/>
        </a:p>
        <a:p>
          <a:pPr marL="285750" lvl="1" indent="-285750" algn="l" defTabSz="1422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200" b="1" kern="1200" dirty="0">
              <a:solidFill>
                <a:srgbClr val="FF0000"/>
              </a:solidFill>
            </a:rPr>
            <a:t>Are</a:t>
          </a:r>
          <a:r>
            <a:rPr lang="en-US" sz="3200" b="1" kern="1200" dirty="0"/>
            <a:t> you </a:t>
          </a:r>
          <a:r>
            <a:rPr lang="en-US" sz="3200" b="1" kern="1200" dirty="0">
              <a:solidFill>
                <a:srgbClr val="FF0000"/>
              </a:solidFill>
            </a:rPr>
            <a:t>going to </a:t>
          </a:r>
          <a:r>
            <a:rPr lang="en-US" sz="3200" b="1" kern="1200" dirty="0"/>
            <a:t>visit Moscow</a:t>
          </a:r>
          <a:r>
            <a:rPr lang="ru-RU" sz="3200" b="1" kern="1200" dirty="0"/>
            <a:t>?</a:t>
          </a:r>
          <a:endParaRPr lang="ru-RU" sz="3200" kern="1200" dirty="0"/>
        </a:p>
        <a:p>
          <a:pPr marL="285750" lvl="1" indent="-285750" algn="l" defTabSz="1422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200" b="1" kern="1200" dirty="0"/>
            <a:t>It is sunny. It </a:t>
          </a:r>
          <a:r>
            <a:rPr lang="en-US" sz="3200" b="1" kern="1200" dirty="0">
              <a:solidFill>
                <a:srgbClr val="FF0000"/>
              </a:solidFill>
            </a:rPr>
            <a:t>is not going to </a:t>
          </a:r>
          <a:r>
            <a:rPr lang="en-US" sz="3200" b="1" kern="1200" dirty="0"/>
            <a:t>rain.</a:t>
          </a:r>
          <a:endParaRPr lang="ru-RU" sz="3200" kern="1200" dirty="0"/>
        </a:p>
      </dsp:txBody>
      <dsp:txXfrm>
        <a:off x="0" y="790735"/>
        <a:ext cx="10667999" cy="2028600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F272241-E92B-4A71-A039-D18974ED0D7E}">
      <dsp:nvSpPr>
        <dsp:cNvPr id="0" name=""/>
        <dsp:cNvSpPr/>
      </dsp:nvSpPr>
      <dsp:spPr>
        <a:xfrm>
          <a:off x="0" y="0"/>
          <a:ext cx="10527145" cy="931429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7640" tIns="167640" rIns="167640" bIns="167640" numCol="1" spcCol="1270" anchor="ctr" anchorCtr="0">
          <a:noAutofit/>
        </a:bodyPr>
        <a:lstStyle/>
        <a:p>
          <a:pPr marL="0" lvl="0" indent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4400" b="1" kern="1200" dirty="0"/>
            <a:t>Переведи примеры</a:t>
          </a:r>
          <a:endParaRPr lang="ru-RU" sz="4400" kern="1200" dirty="0"/>
        </a:p>
      </dsp:txBody>
      <dsp:txXfrm>
        <a:off x="45469" y="45469"/>
        <a:ext cx="10436207" cy="840491"/>
      </dsp:txXfrm>
    </dsp:sp>
    <dsp:sp modelId="{ECCDA8B0-B7A1-4CF4-8146-EA3C75B12DC1}">
      <dsp:nvSpPr>
        <dsp:cNvPr id="0" name=""/>
        <dsp:cNvSpPr/>
      </dsp:nvSpPr>
      <dsp:spPr>
        <a:xfrm>
          <a:off x="0" y="932595"/>
          <a:ext cx="10527145" cy="193629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4237" tIns="40640" rIns="227584" bIns="40640" numCol="1" spcCol="1270" anchor="t" anchorCtr="0">
          <a:noAutofit/>
        </a:bodyPr>
        <a:lstStyle/>
        <a:p>
          <a:pPr marL="285750" lvl="1" indent="-285750" algn="l" defTabSz="1422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200" kern="1200" dirty="0"/>
            <a:t>We </a:t>
          </a:r>
          <a:r>
            <a:rPr lang="en-US" sz="3200" b="1" kern="1200" dirty="0">
              <a:solidFill>
                <a:srgbClr val="FF0000"/>
              </a:solidFill>
            </a:rPr>
            <a:t>are celebrating</a:t>
          </a:r>
          <a:r>
            <a:rPr lang="en-US" sz="3200" kern="1200" dirty="0">
              <a:solidFill>
                <a:srgbClr val="FF0000"/>
              </a:solidFill>
            </a:rPr>
            <a:t> </a:t>
          </a:r>
          <a:r>
            <a:rPr lang="en-US" sz="3200" kern="1200" dirty="0"/>
            <a:t>Katy’s </a:t>
          </a:r>
          <a:r>
            <a:rPr lang="ru-RU" sz="3200" kern="1200" dirty="0"/>
            <a:t>14</a:t>
          </a:r>
          <a:r>
            <a:rPr lang="en-US" sz="3200" kern="1200" dirty="0" err="1"/>
            <a:t>th</a:t>
          </a:r>
          <a:r>
            <a:rPr lang="en-US" sz="3200" kern="1200" dirty="0"/>
            <a:t> birthday next weekend. </a:t>
          </a:r>
          <a:endParaRPr lang="ru-RU" sz="3200" kern="1200" dirty="0"/>
        </a:p>
        <a:p>
          <a:pPr marL="285750" lvl="1" indent="-285750" algn="l" defTabSz="1422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200" kern="1200" dirty="0"/>
            <a:t>Their trip got cancelled, so I </a:t>
          </a:r>
          <a:r>
            <a:rPr lang="en-US" sz="3200" b="1" kern="1200" dirty="0">
              <a:solidFill>
                <a:srgbClr val="FF0000"/>
              </a:solidFill>
            </a:rPr>
            <a:t>am not taking</a:t>
          </a:r>
          <a:r>
            <a:rPr lang="en-US" sz="3200" kern="1200" dirty="0">
              <a:solidFill>
                <a:srgbClr val="FF0000"/>
              </a:solidFill>
            </a:rPr>
            <a:t> </a:t>
          </a:r>
          <a:r>
            <a:rPr lang="en-US" sz="3200" kern="1200" dirty="0"/>
            <a:t>them to the station.</a:t>
          </a:r>
          <a:endParaRPr lang="ru-RU" sz="3200" kern="1200" dirty="0"/>
        </a:p>
        <a:p>
          <a:pPr marL="285750" lvl="1" indent="-285750" algn="l" defTabSz="1422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200" kern="1200" dirty="0"/>
            <a:t>What time </a:t>
          </a:r>
          <a:r>
            <a:rPr lang="en-US" sz="3200" b="1" kern="1200" dirty="0">
              <a:solidFill>
                <a:srgbClr val="FF0000"/>
              </a:solidFill>
            </a:rPr>
            <a:t>are</a:t>
          </a:r>
          <a:r>
            <a:rPr lang="en-US" sz="3200" b="1" kern="1200" dirty="0"/>
            <a:t> </a:t>
          </a:r>
          <a:r>
            <a:rPr lang="en-US" sz="3200" kern="1200" dirty="0"/>
            <a:t>you </a:t>
          </a:r>
          <a:r>
            <a:rPr lang="en-US" sz="3200" b="1" kern="1200" dirty="0">
              <a:solidFill>
                <a:srgbClr val="FF0000"/>
              </a:solidFill>
            </a:rPr>
            <a:t>leaving</a:t>
          </a:r>
          <a:r>
            <a:rPr lang="en-US" sz="3200" kern="1200" dirty="0"/>
            <a:t>?</a:t>
          </a:r>
          <a:endParaRPr lang="ru-RU" sz="3200" kern="1200" dirty="0"/>
        </a:p>
      </dsp:txBody>
      <dsp:txXfrm>
        <a:off x="0" y="932595"/>
        <a:ext cx="10527145" cy="1936299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DB6B1F7-B102-4C02-8534-0539192601CE}">
      <dsp:nvSpPr>
        <dsp:cNvPr id="0" name=""/>
        <dsp:cNvSpPr/>
      </dsp:nvSpPr>
      <dsp:spPr>
        <a:xfrm>
          <a:off x="0" y="92826"/>
          <a:ext cx="10905066" cy="982799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0020" tIns="160020" rIns="160020" bIns="160020" numCol="1" spcCol="1270" anchor="ctr" anchorCtr="0">
          <a:noAutofit/>
        </a:bodyPr>
        <a:lstStyle/>
        <a:p>
          <a:pPr marL="0" lvl="0" indent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4200" kern="1200" dirty="0"/>
            <a:t>Переведи примеры</a:t>
          </a:r>
        </a:p>
      </dsp:txBody>
      <dsp:txXfrm>
        <a:off x="47976" y="140802"/>
        <a:ext cx="10809114" cy="886847"/>
      </dsp:txXfrm>
    </dsp:sp>
    <dsp:sp modelId="{32AEA2A4-8B1F-4708-8BB9-B0C939BF54EC}">
      <dsp:nvSpPr>
        <dsp:cNvPr id="0" name=""/>
        <dsp:cNvSpPr/>
      </dsp:nvSpPr>
      <dsp:spPr>
        <a:xfrm>
          <a:off x="0" y="1075626"/>
          <a:ext cx="10905066" cy="199961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6236" tIns="53340" rIns="298704" bIns="53340" numCol="1" spcCol="1270" anchor="t" anchorCtr="0">
          <a:noAutofit/>
        </a:bodyPr>
        <a:lstStyle/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300" kern="1200" dirty="0"/>
            <a:t>The last bus </a:t>
          </a:r>
          <a:r>
            <a:rPr lang="en-US" sz="3300" b="1" kern="1200" dirty="0">
              <a:solidFill>
                <a:srgbClr val="FF0000"/>
              </a:solidFill>
            </a:rPr>
            <a:t>leaves</a:t>
          </a:r>
          <a:r>
            <a:rPr lang="en-US" sz="3300" kern="1200" dirty="0"/>
            <a:t> at 11 p.m. </a:t>
          </a:r>
          <a:endParaRPr lang="ru-RU" sz="3300" kern="1200" dirty="0"/>
        </a:p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300" kern="1200" dirty="0"/>
            <a:t>The final episode of The Big Bang Theory </a:t>
          </a:r>
          <a:r>
            <a:rPr lang="en-US" sz="3300" b="1" kern="1200" dirty="0">
              <a:solidFill>
                <a:srgbClr val="FF0000"/>
              </a:solidFill>
            </a:rPr>
            <a:t>is</a:t>
          </a:r>
          <a:r>
            <a:rPr lang="en-US" sz="3300" kern="1200" dirty="0"/>
            <a:t> on Wednesday.  </a:t>
          </a:r>
          <a:endParaRPr lang="ru-RU" sz="3300" kern="1200" dirty="0"/>
        </a:p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3300" kern="1200" dirty="0"/>
            <a:t>What time </a:t>
          </a:r>
          <a:r>
            <a:rPr lang="en-US" sz="3300" b="1" kern="1200" dirty="0">
              <a:solidFill>
                <a:srgbClr val="FF0000"/>
              </a:solidFill>
            </a:rPr>
            <a:t>does</a:t>
          </a:r>
          <a:r>
            <a:rPr lang="en-US" sz="3300" kern="1200" dirty="0"/>
            <a:t> our meeting </a:t>
          </a:r>
          <a:r>
            <a:rPr lang="en-US" sz="3300" b="1" kern="1200" dirty="0">
              <a:solidFill>
                <a:srgbClr val="FF0000"/>
              </a:solidFill>
            </a:rPr>
            <a:t>start</a:t>
          </a:r>
          <a:r>
            <a:rPr lang="en-US" sz="3300" kern="1200" dirty="0"/>
            <a:t>? I </a:t>
          </a:r>
          <a:r>
            <a:rPr lang="en-US" sz="3300" b="1" kern="1200" dirty="0">
              <a:solidFill>
                <a:srgbClr val="FF0000"/>
              </a:solidFill>
            </a:rPr>
            <a:t>have</a:t>
          </a:r>
          <a:r>
            <a:rPr lang="en-US" sz="3300" kern="1200" dirty="0"/>
            <a:t> a doctor appointment on Monday. </a:t>
          </a:r>
          <a:endParaRPr lang="ru-RU" sz="3300" kern="1200" dirty="0"/>
        </a:p>
      </dsp:txBody>
      <dsp:txXfrm>
        <a:off x="0" y="1075626"/>
        <a:ext cx="10905066" cy="199961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/>
          <p:cNvSpPr/>
          <p:nvPr/>
        </p:nvSpPr>
        <p:spPr>
          <a:xfrm>
            <a:off x="1" y="0"/>
            <a:ext cx="12192000" cy="6858000"/>
          </a:xfrm>
          <a:prstGeom prst="rect">
            <a:avLst/>
          </a:prstGeom>
          <a:blipFill dpi="0" rotWithShape="1">
            <a:blip r:embed="rId2">
              <a:alphaModFix amt="40000"/>
              <a:duotone>
                <a:schemeClr val="accent1">
                  <a:shade val="45000"/>
                  <a:satMod val="135000"/>
                </a:schemeClr>
                <a:prstClr val="white"/>
              </a:duotone>
            </a:blip>
            <a:srcRect/>
            <a:tile tx="-133350" ty="330200" sx="85000" sy="85000" flip="xy" algn="tl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1307870" y="1267730"/>
            <a:ext cx="9576262" cy="4307950"/>
          </a:xfrm>
          <a:prstGeom prst="rect">
            <a:avLst/>
          </a:prstGeom>
          <a:solidFill>
            <a:schemeClr val="bg1"/>
          </a:solidFill>
          <a:ln w="6350" cap="flat" cmpd="sng" algn="ctr">
            <a:noFill/>
            <a:prstDash val="solid"/>
          </a:ln>
          <a:effectLst>
            <a:outerShdw blurRad="50800" algn="ctr" rotWithShape="0">
              <a:prstClr val="black">
                <a:alpha val="66000"/>
              </a:prstClr>
            </a:outerShdw>
            <a:softEdge rad="0"/>
          </a:effectLst>
        </p:spPr>
      </p:sp>
      <p:sp>
        <p:nvSpPr>
          <p:cNvPr id="11" name="Rectangle 10"/>
          <p:cNvSpPr/>
          <p:nvPr/>
        </p:nvSpPr>
        <p:spPr>
          <a:xfrm>
            <a:off x="1447801" y="1411615"/>
            <a:ext cx="9296400" cy="4034770"/>
          </a:xfrm>
          <a:prstGeom prst="rect">
            <a:avLst/>
          </a:prstGeom>
          <a:noFill/>
          <a:ln w="6350" cap="sq" cmpd="sng" algn="ctr">
            <a:solidFill>
              <a:schemeClr val="tx1">
                <a:lumMod val="75000"/>
                <a:lumOff val="25000"/>
              </a:schemeClr>
            </a:solidFill>
            <a:prstDash val="solid"/>
            <a:miter lim="800000"/>
          </a:ln>
          <a:effectLst/>
        </p:spPr>
      </p:sp>
      <p:sp>
        <p:nvSpPr>
          <p:cNvPr id="15" name="Rectangle 14"/>
          <p:cNvSpPr/>
          <p:nvPr/>
        </p:nvSpPr>
        <p:spPr>
          <a:xfrm>
            <a:off x="5135880" y="1267730"/>
            <a:ext cx="1920240" cy="73152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pSp>
        <p:nvGrpSpPr>
          <p:cNvPr id="4" name="Group 3"/>
          <p:cNvGrpSpPr/>
          <p:nvPr/>
        </p:nvGrpSpPr>
        <p:grpSpPr>
          <a:xfrm>
            <a:off x="5250180" y="1267730"/>
            <a:ext cx="1691640" cy="645295"/>
            <a:chOff x="5318306" y="1386268"/>
            <a:chExt cx="1567331" cy="645295"/>
          </a:xfrm>
        </p:grpSpPr>
        <p:cxnSp>
          <p:nvCxnSpPr>
            <p:cNvPr id="17" name="Straight Connector 16"/>
            <p:cNvCxnSpPr/>
            <p:nvPr/>
          </p:nvCxnSpPr>
          <p:spPr>
            <a:xfrm>
              <a:off x="5318306" y="1386268"/>
              <a:ext cx="0" cy="640080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chemeClr val="tx1">
                  <a:lumMod val="85000"/>
                  <a:lumOff val="15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6885637" y="1386268"/>
              <a:ext cx="0" cy="640080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chemeClr val="tx1">
                  <a:lumMod val="85000"/>
                  <a:lumOff val="15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>
              <a:off x="5318306" y="2031563"/>
              <a:ext cx="1567331" cy="0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chemeClr val="tx1">
                  <a:lumMod val="85000"/>
                  <a:lumOff val="15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61708" y="2091263"/>
            <a:ext cx="9068586" cy="2590800"/>
          </a:xfrm>
        </p:spPr>
        <p:txBody>
          <a:bodyPr tIns="45720" bIns="45720" anchor="ctr">
            <a:noAutofit/>
          </a:bodyPr>
          <a:lstStyle>
            <a:lvl1pPr algn="ctr">
              <a:lnSpc>
                <a:spcPct val="83000"/>
              </a:lnSpc>
              <a:defRPr lang="en-US" sz="7200" b="0" kern="1200" cap="all" spc="-100" baseline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+mj-lt"/>
                <a:ea typeface="+mn-ea"/>
                <a:cs typeface="+mn-cs"/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62100" y="4682062"/>
            <a:ext cx="9070848" cy="457201"/>
          </a:xfrm>
        </p:spPr>
        <p:txBody>
          <a:bodyPr>
            <a:normAutofit/>
          </a:bodyPr>
          <a:lstStyle>
            <a:lvl1pPr marL="0" indent="0" algn="ctr">
              <a:spcBef>
                <a:spcPts val="0"/>
              </a:spcBef>
              <a:buNone/>
              <a:defRPr sz="1600" spc="80" baseline="0">
                <a:solidFill>
                  <a:schemeClr val="tx2">
                    <a:lumMod val="75000"/>
                  </a:schemeClr>
                </a:solidFill>
              </a:defRPr>
            </a:lvl1pPr>
            <a:lvl2pPr marL="457200" indent="0" algn="ctr">
              <a:buNone/>
              <a:defRPr sz="1600"/>
            </a:lvl2pPr>
            <a:lvl3pPr marL="914400" indent="0" algn="ctr">
              <a:buNone/>
              <a:defRPr sz="16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20" name="Date Placeholder 19"/>
          <p:cNvSpPr>
            <a:spLocks noGrp="1"/>
          </p:cNvSpPr>
          <p:nvPr>
            <p:ph type="dt" sz="half" idx="10"/>
          </p:nvPr>
        </p:nvSpPr>
        <p:spPr>
          <a:xfrm>
            <a:off x="5318760" y="1341255"/>
            <a:ext cx="1554480" cy="527213"/>
          </a:xfrm>
        </p:spPr>
        <p:txBody>
          <a:bodyPr/>
          <a:lstStyle>
            <a:lvl1pPr algn="ctr">
              <a:defRPr sz="1300" spc="0" baseline="0">
                <a:solidFill>
                  <a:srgbClr val="FFFFFF"/>
                </a:solidFill>
                <a:latin typeface="+mn-lt"/>
              </a:defRPr>
            </a:lvl1pPr>
          </a:lstStyle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1"/>
          </p:nvPr>
        </p:nvSpPr>
        <p:spPr>
          <a:xfrm>
            <a:off x="1453896" y="5212080"/>
            <a:ext cx="5905500" cy="228600"/>
          </a:xfrm>
        </p:spPr>
        <p:txBody>
          <a:bodyPr/>
          <a:lstStyle>
            <a:lvl1pPr algn="l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2"/>
          </p:nvPr>
        </p:nvSpPr>
        <p:spPr>
          <a:xfrm>
            <a:off x="8606919" y="5212080"/>
            <a:ext cx="2111881" cy="228600"/>
          </a:xfrm>
        </p:spPr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945009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656488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991600" y="762000"/>
            <a:ext cx="2362200" cy="5257800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762000"/>
            <a:ext cx="8077200" cy="525780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848462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68776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/>
          <p:cNvSpPr/>
          <p:nvPr/>
        </p:nvSpPr>
        <p:spPr>
          <a:xfrm>
            <a:off x="11784" y="0"/>
            <a:ext cx="12192000" cy="6858000"/>
          </a:xfrm>
          <a:prstGeom prst="rect">
            <a:avLst/>
          </a:prstGeom>
          <a:blipFill dpi="0" rotWithShape="1">
            <a:blip r:embed="rId2">
              <a:alphaModFix amt="40000"/>
              <a:duotone>
                <a:schemeClr val="accent2">
                  <a:shade val="45000"/>
                  <a:satMod val="135000"/>
                </a:schemeClr>
                <a:prstClr val="white"/>
              </a:duotone>
            </a:blip>
            <a:srcRect/>
            <a:tile tx="-133350" ty="330200" sx="85000" sy="85000" flip="xy" algn="tl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3" name="Rectangle 22"/>
          <p:cNvSpPr/>
          <p:nvPr/>
        </p:nvSpPr>
        <p:spPr>
          <a:xfrm>
            <a:off x="1307870" y="1267730"/>
            <a:ext cx="9576262" cy="4307950"/>
          </a:xfrm>
          <a:prstGeom prst="rect">
            <a:avLst/>
          </a:prstGeom>
          <a:solidFill>
            <a:schemeClr val="bg1"/>
          </a:solidFill>
          <a:ln w="6350" cap="flat" cmpd="sng" algn="ctr">
            <a:noFill/>
            <a:prstDash val="solid"/>
          </a:ln>
          <a:effectLst>
            <a:outerShdw blurRad="50800" algn="ctr" rotWithShape="0">
              <a:prstClr val="black">
                <a:alpha val="66000"/>
              </a:prstClr>
            </a:outerShdw>
            <a:softEdge rad="0"/>
          </a:effectLst>
        </p:spPr>
      </p:sp>
      <p:sp>
        <p:nvSpPr>
          <p:cNvPr id="24" name="Rectangle 23"/>
          <p:cNvSpPr/>
          <p:nvPr/>
        </p:nvSpPr>
        <p:spPr>
          <a:xfrm>
            <a:off x="1447801" y="1411615"/>
            <a:ext cx="9296400" cy="4034770"/>
          </a:xfrm>
          <a:prstGeom prst="rect">
            <a:avLst/>
          </a:prstGeom>
          <a:noFill/>
          <a:ln w="6350" cap="sq" cmpd="sng" algn="ctr">
            <a:solidFill>
              <a:schemeClr val="tx1">
                <a:lumMod val="75000"/>
                <a:lumOff val="25000"/>
              </a:schemeClr>
            </a:solidFill>
            <a:prstDash val="solid"/>
            <a:miter lim="800000"/>
          </a:ln>
          <a:effectLst/>
        </p:spPr>
      </p:sp>
      <p:sp>
        <p:nvSpPr>
          <p:cNvPr id="30" name="Rectangle 29"/>
          <p:cNvSpPr/>
          <p:nvPr/>
        </p:nvSpPr>
        <p:spPr>
          <a:xfrm>
            <a:off x="5135880" y="1267730"/>
            <a:ext cx="1920240" cy="73152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pSp>
        <p:nvGrpSpPr>
          <p:cNvPr id="31" name="Group 30"/>
          <p:cNvGrpSpPr/>
          <p:nvPr/>
        </p:nvGrpSpPr>
        <p:grpSpPr>
          <a:xfrm>
            <a:off x="5250180" y="1267730"/>
            <a:ext cx="1691640" cy="645295"/>
            <a:chOff x="5318306" y="1386268"/>
            <a:chExt cx="1567331" cy="645295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5318306" y="1386268"/>
              <a:ext cx="0" cy="640080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chemeClr val="accent2">
                  <a:lumMod val="5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>
              <a:off x="6885637" y="1386268"/>
              <a:ext cx="0" cy="640080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chemeClr val="accent2">
                  <a:lumMod val="5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>
              <a:off x="5318306" y="2031563"/>
              <a:ext cx="1567331" cy="0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chemeClr val="accent2">
                  <a:lumMod val="50000"/>
                </a:schemeClr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63623" y="2094309"/>
            <a:ext cx="9070848" cy="2587752"/>
          </a:xfrm>
        </p:spPr>
        <p:txBody>
          <a:bodyPr anchor="ctr">
            <a:noAutofit/>
          </a:bodyPr>
          <a:lstStyle>
            <a:lvl1pPr algn="ctr">
              <a:lnSpc>
                <a:spcPct val="83000"/>
              </a:lnSpc>
              <a:defRPr lang="en-US" sz="7200" kern="1200" cap="all" spc="-100" baseline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+mj-lt"/>
                <a:ea typeface="+mn-ea"/>
                <a:cs typeface="+mn-cs"/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63624" y="4682062"/>
            <a:ext cx="9070848" cy="457200"/>
          </a:xfrm>
        </p:spPr>
        <p:txBody>
          <a:bodyPr anchor="t">
            <a:normAutofit/>
          </a:bodyPr>
          <a:lstStyle>
            <a:lvl1pPr marL="0" indent="0" algn="ctr">
              <a:buNone/>
              <a:tabLst>
                <a:tab pos="2633663" algn="l"/>
              </a:tabLst>
              <a:defRPr sz="1600">
                <a:solidFill>
                  <a:schemeClr val="tx2"/>
                </a:solidFill>
                <a:effectLst/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21808" y="1344502"/>
            <a:ext cx="1554480" cy="530352"/>
          </a:xfrm>
        </p:spPr>
        <p:txBody>
          <a:bodyPr/>
          <a:lstStyle>
            <a:lvl1pPr algn="ctr">
              <a:defRPr lang="en-US" sz="1300" kern="1200" spc="0" baseline="0">
                <a:solidFill>
                  <a:srgbClr val="FFFFFF"/>
                </a:solidFill>
                <a:latin typeface="+mn-lt"/>
                <a:ea typeface="+mn-ea"/>
                <a:cs typeface="+mn-cs"/>
              </a:defRPr>
            </a:lvl1pPr>
          </a:lstStyle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" y="5212080"/>
            <a:ext cx="5907024" cy="228600"/>
          </a:xfrm>
        </p:spPr>
        <p:txBody>
          <a:bodyPr/>
          <a:lstStyle>
            <a:lvl1pPr algn="l">
              <a:defRPr/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504" y="5212080"/>
            <a:ext cx="2112264" cy="228600"/>
          </a:xfrm>
        </p:spPr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0824763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6800" y="2103120"/>
            <a:ext cx="4754880" cy="374904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70320" y="2103120"/>
            <a:ext cx="4754880" cy="374904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863604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48" y="2074334"/>
            <a:ext cx="4754880" cy="640080"/>
          </a:xfrm>
        </p:spPr>
        <p:txBody>
          <a:bodyPr anchor="ctr">
            <a:norm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tx2"/>
                </a:solidFill>
                <a:latin typeface="+mn-lt"/>
              </a:defRPr>
            </a:lvl1pPr>
            <a:lvl2pPr marL="457200" indent="0">
              <a:buNone/>
              <a:defRPr sz="18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69848" y="2755898"/>
            <a:ext cx="4754880" cy="320040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73368" y="2074334"/>
            <a:ext cx="4754880" cy="640080"/>
          </a:xfrm>
        </p:spPr>
        <p:txBody>
          <a:bodyPr anchor="ctr">
            <a:norm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tx2"/>
                </a:solidFill>
              </a:defRPr>
            </a:lvl1pPr>
            <a:lvl2pPr marL="457200" indent="0">
              <a:buNone/>
              <a:defRPr sz="18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73368" y="2756581"/>
            <a:ext cx="4754880" cy="320040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80364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37875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62569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/>
          <p:nvPr/>
        </p:nvSpPr>
        <p:spPr>
          <a:xfrm>
            <a:off x="9020386" y="237744"/>
            <a:ext cx="2926080" cy="6382512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296400" y="607392"/>
            <a:ext cx="2430780" cy="1645920"/>
          </a:xfrm>
        </p:spPr>
        <p:txBody>
          <a:bodyPr anchor="b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lang="en-US" sz="2800" b="0" kern="1200" cap="none" spc="0" baseline="0" dirty="0">
                <a:solidFill>
                  <a:schemeClr val="tx1"/>
                </a:solidFill>
                <a:effectLst/>
                <a:latin typeface="+mj-lt"/>
                <a:ea typeface="+mn-ea"/>
                <a:cs typeface="+mn-cs"/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609600"/>
            <a:ext cx="7772400" cy="5334000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296400" y="2286000"/>
            <a:ext cx="2430780" cy="3505200"/>
          </a:xfr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spcBef>
                <a:spcPts val="800"/>
              </a:spcBef>
              <a:buNone/>
              <a:defRPr sz="14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r">
              <a:defRPr/>
            </a:lvl1pPr>
          </a:lstStyle>
          <a:p>
            <a:endParaRPr lang="ru-RU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>
          <a:xfrm>
            <a:off x="10396728" y="6227064"/>
            <a:ext cx="1463040" cy="256032"/>
          </a:xfrm>
        </p:spPr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  <p:sp>
        <p:nvSpPr>
          <p:cNvPr id="12" name="Rectangle 11"/>
          <p:cNvSpPr/>
          <p:nvPr/>
        </p:nvSpPr>
        <p:spPr>
          <a:xfrm>
            <a:off x="9157546" y="374904"/>
            <a:ext cx="2651760" cy="6108192"/>
          </a:xfrm>
          <a:prstGeom prst="rect">
            <a:avLst/>
          </a:prstGeom>
          <a:noFill/>
          <a:ln w="6350" cap="sq">
            <a:solidFill>
              <a:schemeClr val="tx1">
                <a:lumMod val="75000"/>
                <a:lumOff val="25000"/>
              </a:schemeClr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3969304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>
          <a:xfrm>
            <a:off x="9020386" y="237744"/>
            <a:ext cx="2926080" cy="6382512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296400" y="603504"/>
            <a:ext cx="2432304" cy="1645920"/>
          </a:xfrm>
        </p:spPr>
        <p:txBody>
          <a:bodyPr anchor="b">
            <a:noAutofit/>
          </a:bodyPr>
          <a:lstStyle>
            <a:lvl1pPr algn="l">
              <a:defRPr sz="2800" b="0"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28599" y="237744"/>
            <a:ext cx="8531352" cy="6382512"/>
          </a:xfr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296400" y="2286000"/>
            <a:ext cx="2432304" cy="3502152"/>
          </a:xfrm>
        </p:spPr>
        <p:txBody>
          <a:bodyPr>
            <a:normAutofit/>
          </a:bodyPr>
          <a:lstStyle>
            <a:lvl1pPr marL="0" indent="0" algn="l">
              <a:lnSpc>
                <a:spcPct val="110000"/>
              </a:lnSpc>
              <a:spcBef>
                <a:spcPts val="800"/>
              </a:spcBef>
              <a:buNone/>
              <a:defRPr sz="14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19050" dist="6350" dir="2700000" algn="tl" rotWithShape="0">
                    <a:prstClr val="black">
                      <a:alpha val="40000"/>
                    </a:prstClr>
                  </a:outerShdw>
                </a:effectLst>
              </a:defRPr>
            </a:lvl1pPr>
          </a:lstStyle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marL="0" algn="r" defTabSz="914400" rtl="0" eaLnBrk="1" latinLnBrk="0" hangingPunct="1">
              <a:defRPr lang="en-US" sz="1000" kern="1200" dirty="0">
                <a:solidFill>
                  <a:srgbClr val="FFFFFF"/>
                </a:solidFill>
                <a:effectLst>
                  <a:outerShdw blurRad="19050" dist="6350" dir="2700000" algn="tl" rotWithShape="0">
                    <a:prstClr val="black">
                      <a:alpha val="40000"/>
                    </a:prstClr>
                  </a:outerShdw>
                </a:effectLst>
                <a:latin typeface="+mn-lt"/>
                <a:ea typeface="+mn-ea"/>
                <a:cs typeface="+mn-cs"/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396728" y="6227064"/>
            <a:ext cx="1463040" cy="256032"/>
          </a:xfrm>
        </p:spPr>
        <p:txBody>
          <a:bodyPr/>
          <a:lstStyle/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Rectangle 9"/>
          <p:cNvSpPr/>
          <p:nvPr/>
        </p:nvSpPr>
        <p:spPr>
          <a:xfrm>
            <a:off x="9157546" y="374904"/>
            <a:ext cx="2651760" cy="6108192"/>
          </a:xfrm>
          <a:prstGeom prst="rect">
            <a:avLst/>
          </a:prstGeom>
          <a:noFill/>
          <a:ln w="6350" cap="sq">
            <a:solidFill>
              <a:schemeClr val="tx1">
                <a:lumMod val="75000"/>
                <a:lumOff val="25000"/>
              </a:schemeClr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4173718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4696" y="237744"/>
            <a:ext cx="11722608" cy="6382512"/>
          </a:xfrm>
          <a:prstGeom prst="rect">
            <a:avLst/>
          </a:prstGeom>
          <a:solidFill>
            <a:schemeClr val="bg2"/>
          </a:solidFill>
          <a:ln w="6350" cap="flat" cmpd="sng" algn="ctr">
            <a:noFill/>
            <a:prstDash val="solid"/>
          </a:ln>
          <a:effectLst>
            <a:softEdge rad="0"/>
          </a:effectLst>
        </p:spPr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6800" y="642594"/>
            <a:ext cx="10058400" cy="1371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2103120"/>
            <a:ext cx="10058400" cy="39319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89464" y="6214535"/>
            <a:ext cx="2743200" cy="2560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27900630-F93F-4756-B02D-67EA7B72147E}" type="datetimeFigureOut">
              <a:rPr lang="ru-RU" smtClean="0"/>
              <a:t>04.01.2024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89960" y="6214535"/>
            <a:ext cx="5212080" cy="2560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1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48535" y="6214535"/>
            <a:ext cx="1463040" cy="2560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850D4FBB-952E-437F-A557-7DC8B7A08752}" type="slidenum">
              <a:rPr lang="ru-RU" smtClean="0"/>
              <a:t>‹#›</a:t>
            </a:fld>
            <a:endParaRPr lang="ru-RU"/>
          </a:p>
        </p:txBody>
      </p:sp>
      <p:sp>
        <p:nvSpPr>
          <p:cNvPr id="8" name="Rectangle 7"/>
          <p:cNvSpPr/>
          <p:nvPr/>
        </p:nvSpPr>
        <p:spPr>
          <a:xfrm>
            <a:off x="371856" y="374904"/>
            <a:ext cx="11448288" cy="6108192"/>
          </a:xfrm>
          <a:prstGeom prst="rect">
            <a:avLst/>
          </a:prstGeom>
          <a:noFill/>
          <a:ln w="6350" cap="sq" cmpd="sng" algn="ctr">
            <a:solidFill>
              <a:schemeClr val="tx1">
                <a:lumMod val="75000"/>
                <a:lumOff val="25000"/>
              </a:schemeClr>
            </a:solidFill>
            <a:prstDash val="solid"/>
            <a:miter lim="800000"/>
          </a:ln>
          <a:effectLst/>
        </p:spPr>
      </p:sp>
    </p:spTree>
    <p:extLst>
      <p:ext uri="{BB962C8B-B14F-4D97-AF65-F5344CB8AC3E}">
        <p14:creationId xmlns:p14="http://schemas.microsoft.com/office/powerpoint/2010/main" val="2017979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8" r:id="rId1"/>
    <p:sldLayoutId id="2147483739" r:id="rId2"/>
    <p:sldLayoutId id="2147483740" r:id="rId3"/>
    <p:sldLayoutId id="2147483741" r:id="rId4"/>
    <p:sldLayoutId id="2147483742" r:id="rId5"/>
    <p:sldLayoutId id="2147483743" r:id="rId6"/>
    <p:sldLayoutId id="2147483744" r:id="rId7"/>
    <p:sldLayoutId id="2147483745" r:id="rId8"/>
    <p:sldLayoutId id="2147483746" r:id="rId9"/>
    <p:sldLayoutId id="2147483747" r:id="rId10"/>
    <p:sldLayoutId id="2147483748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lang="en-US" sz="4800" kern="1200" cap="none" spc="0" baseline="0" dirty="0">
          <a:solidFill>
            <a:schemeClr val="tx1">
              <a:lumMod val="85000"/>
              <a:lumOff val="15000"/>
            </a:schemeClr>
          </a:solidFill>
          <a:effectLst/>
          <a:latin typeface="+mj-lt"/>
          <a:ea typeface="+mn-ea"/>
          <a:cs typeface="+mn-cs"/>
        </a:defRPr>
      </a:lvl1pPr>
    </p:titleStyle>
    <p:bodyStyle>
      <a:lvl1pPr marL="182880" indent="-182880" algn="l" defTabSz="914400" rtl="0" eaLnBrk="1" latinLnBrk="0" hangingPunct="1">
        <a:lnSpc>
          <a:spcPct val="100000"/>
        </a:lnSpc>
        <a:spcBef>
          <a:spcPts val="900"/>
        </a:spcBef>
        <a:spcAft>
          <a:spcPts val="0"/>
        </a:spcAft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250842" y="1995055"/>
            <a:ext cx="7521677" cy="2754414"/>
          </a:xfrm>
        </p:spPr>
        <p:txBody>
          <a:bodyPr/>
          <a:lstStyle/>
          <a:p>
            <a:pPr algn="ctr"/>
            <a:r>
              <a:rPr lang="en-US" sz="5400" dirty="0"/>
              <a:t>FUTURE SIMPLE</a:t>
            </a:r>
            <a:r>
              <a:rPr lang="ru-RU" sz="5400" dirty="0"/>
              <a:t> и другие способы выражения будущего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62100" y="4682062"/>
            <a:ext cx="9070848" cy="702738"/>
          </a:xfrm>
        </p:spPr>
        <p:txBody>
          <a:bodyPr>
            <a:normAutofit fontScale="92500" lnSpcReduction="20000"/>
          </a:bodyPr>
          <a:lstStyle/>
          <a:p>
            <a:pPr algn="r"/>
            <a:r>
              <a:rPr lang="ru-RU" dirty="0"/>
              <a:t>Презентация к модулю 5А учебник </a:t>
            </a:r>
            <a:r>
              <a:rPr lang="en-US" dirty="0"/>
              <a:t>SPOTLIGHT 7 </a:t>
            </a:r>
          </a:p>
          <a:p>
            <a:pPr algn="r"/>
            <a:r>
              <a:rPr lang="ru-RU" dirty="0"/>
              <a:t>Выполнена </a:t>
            </a:r>
            <a:r>
              <a:rPr lang="ru-RU" dirty="0" err="1"/>
              <a:t>Наймушиной</a:t>
            </a:r>
            <a:r>
              <a:rPr lang="ru-RU" dirty="0"/>
              <a:t> Л. М. </a:t>
            </a:r>
          </a:p>
          <a:p>
            <a:pPr algn="r"/>
            <a:r>
              <a:rPr lang="ru-RU" dirty="0"/>
              <a:t>учителем иностранного языка КОГОБУ СШ с УИОП </a:t>
            </a:r>
            <a:r>
              <a:rPr lang="ru-RU" dirty="0" err="1"/>
              <a:t>пгт</a:t>
            </a:r>
            <a:r>
              <a:rPr lang="ru-RU" dirty="0"/>
              <a:t> </a:t>
            </a:r>
            <a:r>
              <a:rPr lang="ru-RU" dirty="0" err="1"/>
              <a:t>Уни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5807951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72776" y="719282"/>
            <a:ext cx="10646448" cy="990600"/>
          </a:xfrm>
        </p:spPr>
        <p:txBody>
          <a:bodyPr>
            <a:normAutofit/>
          </a:bodyPr>
          <a:lstStyle/>
          <a:p>
            <a:pPr algn="ctr"/>
            <a:r>
              <a:rPr lang="ru-RU" dirty="0"/>
              <a:t>Ответы для самоконтроля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791855"/>
            <a:ext cx="10837332" cy="385156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US" sz="2800" b="1" dirty="0"/>
              <a:t>Here is the weather forecast  Tomorrow </a:t>
            </a:r>
            <a:r>
              <a:rPr lang="en-US" sz="2800" b="1" dirty="0">
                <a:solidFill>
                  <a:srgbClr val="FF0000"/>
                </a:solidFill>
              </a:rPr>
              <a:t>will be </a:t>
            </a:r>
            <a:r>
              <a:rPr lang="en-US" sz="2800" b="1" dirty="0"/>
              <a:t>dry and sunny.</a:t>
            </a:r>
            <a:endParaRPr lang="ru-RU" sz="2800" b="1" dirty="0"/>
          </a:p>
          <a:p>
            <a:pPr>
              <a:lnSpc>
                <a:spcPct val="150000"/>
              </a:lnSpc>
            </a:pPr>
            <a:r>
              <a:rPr lang="en-US" sz="2800" b="1" dirty="0"/>
              <a:t>Don’t worry The shops </a:t>
            </a:r>
            <a:r>
              <a:rPr lang="en-US" sz="2800" b="1" dirty="0">
                <a:solidFill>
                  <a:srgbClr val="FF0000"/>
                </a:solidFill>
              </a:rPr>
              <a:t>are going to </a:t>
            </a:r>
            <a:r>
              <a:rPr lang="en-US" sz="2800" b="1" dirty="0"/>
              <a:t>work until 6 o'clock.</a:t>
            </a:r>
            <a:endParaRPr lang="ru-RU" sz="2800" b="1" dirty="0"/>
          </a:p>
          <a:p>
            <a:pPr>
              <a:lnSpc>
                <a:spcPct val="150000"/>
              </a:lnSpc>
            </a:pPr>
            <a:r>
              <a:rPr lang="en-US" sz="2800" b="1" dirty="0"/>
              <a:t>You're carrying too much</a:t>
            </a:r>
            <a:r>
              <a:rPr lang="ru-RU" sz="2800" b="1" dirty="0"/>
              <a:t>ю</a:t>
            </a:r>
            <a:r>
              <a:rPr lang="en-US" sz="2800" b="1" dirty="0"/>
              <a:t>. </a:t>
            </a:r>
            <a:r>
              <a:rPr lang="en-US" sz="2800" b="1" dirty="0">
                <a:solidFill>
                  <a:schemeClr val="tx1"/>
                </a:solidFill>
              </a:rPr>
              <a:t>I</a:t>
            </a:r>
            <a:r>
              <a:rPr lang="en-US" sz="2800" b="1" dirty="0">
                <a:solidFill>
                  <a:schemeClr val="accent5"/>
                </a:solidFill>
              </a:rPr>
              <a:t> </a:t>
            </a:r>
            <a:r>
              <a:rPr lang="en-US" sz="2800" b="1" dirty="0">
                <a:solidFill>
                  <a:srgbClr val="FF0000"/>
                </a:solidFill>
              </a:rPr>
              <a:t>will open </a:t>
            </a:r>
            <a:r>
              <a:rPr lang="en-US" sz="2800" b="1" dirty="0"/>
              <a:t>the door for you.</a:t>
            </a:r>
            <a:endParaRPr lang="ru-RU" sz="2800" b="1" dirty="0"/>
          </a:p>
          <a:p>
            <a:pPr>
              <a:lnSpc>
                <a:spcPct val="150000"/>
              </a:lnSpc>
            </a:pPr>
            <a:r>
              <a:rPr lang="en-US" sz="2800" b="1" dirty="0"/>
              <a:t>I love London. I </a:t>
            </a:r>
            <a:r>
              <a:rPr lang="en-US" sz="2800" b="1" dirty="0">
                <a:solidFill>
                  <a:srgbClr val="FF0000"/>
                </a:solidFill>
              </a:rPr>
              <a:t>will probably go </a:t>
            </a:r>
            <a:r>
              <a:rPr lang="en-US" sz="2800" b="1" dirty="0"/>
              <a:t>there next year</a:t>
            </a:r>
            <a:endParaRPr lang="ru-RU" sz="2800" b="1" dirty="0"/>
          </a:p>
          <a:p>
            <a:pPr>
              <a:lnSpc>
                <a:spcPct val="150000"/>
              </a:lnSpc>
            </a:pPr>
            <a:r>
              <a:rPr lang="en-US" sz="2800" b="1" dirty="0"/>
              <a:t>What </a:t>
            </a:r>
            <a:r>
              <a:rPr lang="en-US" sz="2800" b="1" dirty="0">
                <a:solidFill>
                  <a:srgbClr val="FF0000"/>
                </a:solidFill>
              </a:rPr>
              <a:t>are you wearing </a:t>
            </a:r>
            <a:r>
              <a:rPr lang="en-US" sz="2800" b="1" dirty="0"/>
              <a:t>at the party tonight?</a:t>
            </a:r>
            <a:endParaRPr lang="ru-RU" sz="2800" b="1" dirty="0"/>
          </a:p>
        </p:txBody>
      </p:sp>
    </p:spTree>
    <p:extLst>
      <p:ext uri="{BB962C8B-B14F-4D97-AF65-F5344CB8AC3E}">
        <p14:creationId xmlns:p14="http://schemas.microsoft.com/office/powerpoint/2010/main" val="227578132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dirty="0"/>
              <a:t>Материалы взяты: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27532EC-4401-3E80-ECA1-35950692528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800" b="0" i="0" u="none" strike="noStrike" dirty="0">
                <a:effectLst/>
              </a:rPr>
              <a:t>Образовательная социальная сеть - </a:t>
            </a:r>
            <a:r>
              <a:rPr lang="en-US" sz="2800" dirty="0"/>
              <a:t>https://nsportal.ru/shkola/inostrannye-yazyki/angliiskiy-yazyk/library/2019/06/24/kontrolnaya-rabota-7-klass-future</a:t>
            </a:r>
            <a:endParaRPr lang="ru-RU" sz="2800" dirty="0"/>
          </a:p>
          <a:p>
            <a:r>
              <a:rPr lang="ru-RU" sz="2800" dirty="0"/>
              <a:t>Английский язык. 7 класс: учеб. для </a:t>
            </a:r>
            <a:r>
              <a:rPr lang="ru-RU" sz="2800" dirty="0" err="1"/>
              <a:t>общеобразоват</a:t>
            </a:r>
            <a:r>
              <a:rPr lang="ru-RU" sz="2800" dirty="0"/>
              <a:t>. организаций /</a:t>
            </a:r>
            <a:r>
              <a:rPr lang="en-US" sz="2800" dirty="0"/>
              <a:t>[</a:t>
            </a:r>
            <a:r>
              <a:rPr lang="ru-RU" sz="2800" dirty="0"/>
              <a:t>Ю.Е. Ваулина, Д. Дули, О.Е. Подоляко. В. Эванс</a:t>
            </a:r>
            <a:r>
              <a:rPr lang="en-US" sz="2800" dirty="0"/>
              <a:t>]</a:t>
            </a:r>
            <a:r>
              <a:rPr lang="ru-RU" sz="2800" dirty="0"/>
              <a:t>. – 8-е изд. – М. : </a:t>
            </a:r>
            <a:r>
              <a:rPr lang="en-US" sz="2800" dirty="0"/>
              <a:t>express Publishing </a:t>
            </a:r>
            <a:r>
              <a:rPr lang="ru-RU" sz="2800" dirty="0"/>
              <a:t>: Просвещение, 2017. – 152 с. : ил. – (Английский в фокусе). – </a:t>
            </a:r>
            <a:r>
              <a:rPr lang="en-US" sz="2800" dirty="0"/>
              <a:t>ISBN </a:t>
            </a:r>
            <a:r>
              <a:rPr lang="ru-RU" sz="2800" dirty="0"/>
              <a:t>978 – 5 – 09 – 046420 - 8</a:t>
            </a:r>
          </a:p>
        </p:txBody>
      </p:sp>
    </p:spTree>
    <p:extLst>
      <p:ext uri="{BB962C8B-B14F-4D97-AF65-F5344CB8AC3E}">
        <p14:creationId xmlns:p14="http://schemas.microsoft.com/office/powerpoint/2010/main" val="40935337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82498" y="572652"/>
            <a:ext cx="8632920" cy="969821"/>
          </a:xfrm>
        </p:spPr>
        <p:txBody>
          <a:bodyPr>
            <a:normAutofit/>
          </a:bodyPr>
          <a:lstStyle/>
          <a:p>
            <a:pPr algn="ctr"/>
            <a:r>
              <a:rPr lang="en-US" sz="3600" b="1" dirty="0">
                <a:latin typeface="+mn-lt"/>
              </a:rPr>
              <a:t>Future Simple – </a:t>
            </a:r>
            <a:r>
              <a:rPr lang="ru-RU" sz="3600" b="1" dirty="0">
                <a:latin typeface="+mn-lt"/>
              </a:rPr>
              <a:t>простое будущее время.</a:t>
            </a: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F0AAE692-E7DE-5B10-434B-299E45F20CC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9910564"/>
              </p:ext>
            </p:extLst>
          </p:nvPr>
        </p:nvGraphicFramePr>
        <p:xfrm>
          <a:off x="803564" y="1450109"/>
          <a:ext cx="10557162" cy="442421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687180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66800" y="642594"/>
            <a:ext cx="10058400" cy="992242"/>
          </a:xfrm>
        </p:spPr>
        <p:txBody>
          <a:bodyPr>
            <a:normAutofit/>
          </a:bodyPr>
          <a:lstStyle/>
          <a:p>
            <a:pPr algn="ctr"/>
            <a:r>
              <a:rPr lang="en-US" sz="4000" dirty="0">
                <a:latin typeface="+mn-lt"/>
              </a:rPr>
              <a:t> </a:t>
            </a:r>
            <a:r>
              <a:rPr lang="ru-RU" sz="4000" b="1" dirty="0">
                <a:latin typeface="+mn-lt"/>
              </a:rPr>
              <a:t>Образование </a:t>
            </a:r>
            <a:r>
              <a:rPr lang="en-US" sz="4000" b="1" dirty="0">
                <a:latin typeface="+mn-lt"/>
              </a:rPr>
              <a:t>Future Simple </a:t>
            </a:r>
            <a:endParaRPr lang="ru-RU" sz="4000" dirty="0">
              <a:latin typeface="+mn-lt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idx="1"/>
          </p:nvPr>
        </p:nvSpPr>
        <p:spPr>
          <a:xfrm>
            <a:off x="1066800" y="1634836"/>
            <a:ext cx="10058400" cy="1794164"/>
          </a:xfrm>
        </p:spPr>
        <p:txBody>
          <a:bodyPr>
            <a:normAutofit/>
          </a:bodyPr>
          <a:lstStyle/>
          <a:p>
            <a:pPr algn="ctr"/>
            <a:r>
              <a:rPr lang="ru-RU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Вспомогательный глагол </a:t>
            </a:r>
            <a:r>
              <a:rPr 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WILL + V (infinitive)</a:t>
            </a:r>
          </a:p>
          <a:p>
            <a:pPr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2000" dirty="0"/>
              <a:t> </a:t>
            </a:r>
            <a:r>
              <a:rPr lang="ru-RU" sz="2000" dirty="0"/>
              <a:t>отрицание – </a:t>
            </a:r>
            <a:r>
              <a:rPr lang="en-US" sz="2000" b="1" dirty="0"/>
              <a:t>WILL NOT (WONT) + V (infinitive)</a:t>
            </a:r>
            <a:endParaRPr lang="ru-RU" sz="2000" b="1" dirty="0"/>
          </a:p>
          <a:p>
            <a:pPr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ru-RU" sz="2000" dirty="0"/>
              <a:t>вопрос - </a:t>
            </a:r>
            <a:r>
              <a:rPr lang="en-US" sz="2000" b="1" dirty="0"/>
              <a:t>WILL +</a:t>
            </a:r>
            <a:r>
              <a:rPr lang="ru-RU" sz="2000" b="1" dirty="0"/>
              <a:t> ____ +</a:t>
            </a:r>
            <a:r>
              <a:rPr lang="en-US" sz="2000" b="1" dirty="0"/>
              <a:t> V (infinitive</a:t>
            </a:r>
            <a:r>
              <a:rPr lang="ru-RU" sz="2000" b="1" dirty="0"/>
              <a:t>)?</a:t>
            </a:r>
          </a:p>
        </p:txBody>
      </p:sp>
      <p:graphicFrame>
        <p:nvGraphicFramePr>
          <p:cNvPr id="5" name="Схема 4">
            <a:extLst>
              <a:ext uri="{FF2B5EF4-FFF2-40B4-BE49-F238E27FC236}">
                <a16:creationId xmlns:a16="http://schemas.microsoft.com/office/drawing/2014/main" id="{B939EEB7-472C-B6C6-A250-8E47AAD6836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5856614"/>
              </p:ext>
            </p:extLst>
          </p:nvPr>
        </p:nvGraphicFramePr>
        <p:xfrm>
          <a:off x="1066800" y="3509819"/>
          <a:ext cx="10058400" cy="281709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224537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54545" y="591127"/>
            <a:ext cx="9975273" cy="1219200"/>
          </a:xfrm>
        </p:spPr>
        <p:txBody>
          <a:bodyPr>
            <a:normAutofit fontScale="90000"/>
          </a:bodyPr>
          <a:lstStyle/>
          <a:p>
            <a:pPr algn="ctr"/>
            <a:r>
              <a:rPr lang="en-US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Be going to </a:t>
            </a:r>
            <a:r>
              <a:rPr lang="en-US" b="1" dirty="0"/>
              <a:t>– </a:t>
            </a:r>
            <a:r>
              <a:rPr lang="ru-RU" b="1" dirty="0"/>
              <a:t>собираться что-то сделать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1273" y="1810327"/>
            <a:ext cx="10667999" cy="2096655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ru-RU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Используется  для: </a:t>
            </a:r>
          </a:p>
          <a:p>
            <a:pPr>
              <a:spcBef>
                <a:spcPts val="600"/>
              </a:spcBef>
            </a:pPr>
            <a:r>
              <a:rPr lang="ru-RU" sz="2000" b="1" dirty="0"/>
              <a:t>описания планов и намерений на будущее</a:t>
            </a:r>
          </a:p>
          <a:p>
            <a:pPr>
              <a:spcBef>
                <a:spcPts val="600"/>
              </a:spcBef>
            </a:pPr>
            <a:r>
              <a:rPr lang="ru-RU" sz="2000" b="1" dirty="0"/>
              <a:t>выражения предсказаний , имеющих </a:t>
            </a:r>
            <a:r>
              <a:rPr lang="ru-RU" sz="2000" b="1" u="sng" dirty="0"/>
              <a:t>ОБЪЕКТИВНЫЕ</a:t>
            </a:r>
            <a:r>
              <a:rPr lang="ru-RU" sz="2000" b="1" dirty="0"/>
              <a:t> основания (вижу, слышу, ощущаю в данный момент)</a:t>
            </a:r>
          </a:p>
        </p:txBody>
      </p:sp>
      <p:graphicFrame>
        <p:nvGraphicFramePr>
          <p:cNvPr id="5" name="Схема 4">
            <a:extLst>
              <a:ext uri="{FF2B5EF4-FFF2-40B4-BE49-F238E27FC236}">
                <a16:creationId xmlns:a16="http://schemas.microsoft.com/office/drawing/2014/main" id="{5ED451FE-3116-FA5D-A58B-FF84343807E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05875989"/>
              </p:ext>
            </p:extLst>
          </p:nvPr>
        </p:nvGraphicFramePr>
        <p:xfrm>
          <a:off x="831273" y="3429001"/>
          <a:ext cx="10667999" cy="283787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590860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Present Continuous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idx="1"/>
          </p:nvPr>
        </p:nvSpPr>
        <p:spPr>
          <a:xfrm>
            <a:off x="1066800" y="1776136"/>
            <a:ext cx="10058400" cy="1342601"/>
          </a:xfrm>
        </p:spPr>
        <p:txBody>
          <a:bodyPr>
            <a:noAutofit/>
          </a:bodyPr>
          <a:lstStyle/>
          <a:p>
            <a:pPr algn="l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ru-RU" sz="2800" b="1" dirty="0"/>
              <a:t>Используется для  выражения действий , запланированных на ближайшее будущее, обычно с указанием времени</a:t>
            </a:r>
          </a:p>
        </p:txBody>
      </p:sp>
      <p:sp>
        <p:nvSpPr>
          <p:cNvPr id="6" name="Подзаголовок 2"/>
          <p:cNvSpPr txBox="1">
            <a:spLocks/>
          </p:cNvSpPr>
          <p:nvPr/>
        </p:nvSpPr>
        <p:spPr>
          <a:xfrm flipH="1">
            <a:off x="180506" y="3118737"/>
            <a:ext cx="11587866" cy="154420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342900" indent="-342900" algn="l">
              <a:buFont typeface="Wingdings" panose="05000000000000000000" pitchFamily="2" charset="2"/>
              <a:buChar char="q"/>
            </a:pPr>
            <a:endParaRPr lang="ru-RU" b="1" dirty="0"/>
          </a:p>
        </p:txBody>
      </p:sp>
      <p:graphicFrame>
        <p:nvGraphicFramePr>
          <p:cNvPr id="5" name="Схема 4">
            <a:extLst>
              <a:ext uri="{FF2B5EF4-FFF2-40B4-BE49-F238E27FC236}">
                <a16:creationId xmlns:a16="http://schemas.microsoft.com/office/drawing/2014/main" id="{1E0397DD-5D9A-D7B0-7529-ECC128DCC76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3620880"/>
              </p:ext>
            </p:extLst>
          </p:nvPr>
        </p:nvGraphicFramePr>
        <p:xfrm>
          <a:off x="832427" y="3227913"/>
          <a:ext cx="10527146" cy="28700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9833954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677333" y="826619"/>
            <a:ext cx="10831175" cy="666750"/>
          </a:xfrm>
        </p:spPr>
        <p:txBody>
          <a:bodyPr>
            <a:normAutofit fontScale="90000"/>
          </a:bodyPr>
          <a:lstStyle/>
          <a:p>
            <a:pPr algn="ctr"/>
            <a:r>
              <a:rPr lang="en-US" sz="4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Present Simple</a:t>
            </a:r>
            <a:endParaRPr lang="ru-RU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>
          <a:xfrm>
            <a:off x="905163" y="1651506"/>
            <a:ext cx="10280073" cy="1264947"/>
          </a:xfrm>
        </p:spPr>
        <p:txBody>
          <a:bodyPr>
            <a:normAutofit lnSpcReduction="10000"/>
          </a:bodyPr>
          <a:lstStyle/>
          <a:p>
            <a:pPr>
              <a:lnSpc>
                <a:spcPct val="150000"/>
              </a:lnSpc>
            </a:pPr>
            <a:r>
              <a:rPr lang="ru-RU" sz="2800" b="1" dirty="0"/>
              <a:t>Используется  для официально составленных расписаний и программ, фиксированных планов.</a:t>
            </a:r>
          </a:p>
        </p:txBody>
      </p:sp>
      <p:graphicFrame>
        <p:nvGraphicFramePr>
          <p:cNvPr id="3" name="Схема 2">
            <a:extLst>
              <a:ext uri="{FF2B5EF4-FFF2-40B4-BE49-F238E27FC236}">
                <a16:creationId xmlns:a16="http://schemas.microsoft.com/office/drawing/2014/main" id="{B9EAD8FC-28E9-5DD6-9A80-C1863776974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699973304"/>
              </p:ext>
            </p:extLst>
          </p:nvPr>
        </p:nvGraphicFramePr>
        <p:xfrm>
          <a:off x="640387" y="2916453"/>
          <a:ext cx="10905066" cy="31680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65474130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72776" y="434109"/>
            <a:ext cx="10646448" cy="990600"/>
          </a:xfrm>
        </p:spPr>
        <p:txBody>
          <a:bodyPr>
            <a:normAutofit/>
          </a:bodyPr>
          <a:lstStyle/>
          <a:p>
            <a:pPr algn="ctr"/>
            <a:r>
              <a:rPr lang="ru-RU" dirty="0"/>
              <a:t>Упражнения на закрепление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505525"/>
            <a:ext cx="10837332" cy="4918365"/>
          </a:xfrm>
        </p:spPr>
        <p:txBody>
          <a:bodyPr>
            <a:normAutofit fontScale="55000" lnSpcReduction="20000"/>
          </a:bodyPr>
          <a:lstStyle/>
          <a:p>
            <a:pPr marL="0" indent="0" algn="ctr">
              <a:lnSpc>
                <a:spcPct val="120000"/>
              </a:lnSpc>
              <a:spcBef>
                <a:spcPts val="600"/>
              </a:spcBef>
              <a:buNone/>
            </a:pPr>
            <a:r>
              <a:rPr lang="en-US" sz="3600" b="1" u="sng" dirty="0">
                <a:solidFill>
                  <a:srgbClr val="FF0000"/>
                </a:solidFill>
              </a:rPr>
              <a:t>РАСКРОЙТЕ ГЛАГОЛЫ В СКОБКАХ, ИСПОЛЬЗУЯ  FUTURE SIMPLE ИЛИ GOING TO:</a:t>
            </a:r>
            <a:endParaRPr lang="ru-RU" sz="3600" b="1" dirty="0">
              <a:solidFill>
                <a:srgbClr val="FF0000"/>
              </a:solidFill>
            </a:endParaRP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I think they ____________________pass the exam.</a:t>
            </a: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„The bag is so heavy, I can't carry it"- „</a:t>
            </a:r>
            <a:r>
              <a:rPr lang="en-US" sz="4000" b="1" dirty="0" err="1"/>
              <a:t>I____________________help</a:t>
            </a:r>
            <a:r>
              <a:rPr lang="en-US" sz="4000" b="1" dirty="0"/>
              <a:t> you".</a:t>
            </a: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I don't want to go home by bus. I_________________ walk.</a:t>
            </a: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Do you think John ___________phone us tonight?</a:t>
            </a: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Take an umbrella with you. It _______________________ rain.</a:t>
            </a: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It's Tom's birthday tomorrow. We_________ give him a present.</a:t>
            </a: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I think he____________________ like his present.</a:t>
            </a: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„The tape recorder doesn't work" I ______________repair it".</a:t>
            </a: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He has put on his coat. He ______________ (leave).</a:t>
            </a:r>
          </a:p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n-US" sz="4000" b="1" dirty="0"/>
              <a:t>I am not sure they ____________ (visit) us soon.</a:t>
            </a:r>
          </a:p>
        </p:txBody>
      </p:sp>
    </p:spTree>
    <p:extLst>
      <p:ext uri="{BB962C8B-B14F-4D97-AF65-F5344CB8AC3E}">
        <p14:creationId xmlns:p14="http://schemas.microsoft.com/office/powerpoint/2010/main" val="20474070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72776" y="434109"/>
            <a:ext cx="10646448" cy="990600"/>
          </a:xfrm>
        </p:spPr>
        <p:txBody>
          <a:bodyPr>
            <a:normAutofit/>
          </a:bodyPr>
          <a:lstStyle/>
          <a:p>
            <a:pPr algn="ctr"/>
            <a:r>
              <a:rPr lang="ru-RU" dirty="0"/>
              <a:t>Ответы для самоконтроля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505525"/>
            <a:ext cx="10837332" cy="4918365"/>
          </a:xfrm>
        </p:spPr>
        <p:txBody>
          <a:bodyPr>
            <a:normAutofit lnSpcReduction="10000"/>
          </a:bodyPr>
          <a:lstStyle/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I think they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will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 pass the exam.</a:t>
            </a:r>
          </a:p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The bag is so heavy, I can't carry it –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I am going to 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help you.</a:t>
            </a:r>
          </a:p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I don't want to go home by bus. I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am going to 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walk.</a:t>
            </a:r>
          </a:p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Do you think John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will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7BA79D"/>
                </a:solidFill>
                <a:effectLst/>
                <a:uLnTx/>
                <a:uFillTx/>
                <a:ea typeface="+mn-ea"/>
                <a:cs typeface="+mn-cs"/>
              </a:rPr>
              <a:t> 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phone us tonight?</a:t>
            </a:r>
          </a:p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Take an </a:t>
            </a:r>
            <a:r>
              <a:rPr kumimoji="0" lang="en-US" sz="2800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umdrella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 with you. It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will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 be rain.</a:t>
            </a:r>
          </a:p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It's Tom's birthday tomorrow. We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are going to 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give him a present.</a:t>
            </a:r>
          </a:p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I think he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will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 like his present</a:t>
            </a:r>
          </a:p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The tape recorder doesn't work I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am going to 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repair it.</a:t>
            </a:r>
          </a:p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He has put on his coat. He 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is going to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leave).</a:t>
            </a:r>
          </a:p>
          <a:p>
            <a:pPr marL="182880" marR="0" lvl="0" indent="-182880" algn="l" defTabSz="914400" rtl="0" eaLnBrk="1" fontAlgn="auto" latinLnBrk="0" hangingPunct="1">
              <a:spcBef>
                <a:spcPts val="6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I am not sure they 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will</a:t>
            </a:r>
            <a:r>
              <a:rPr kumimoji="0" lang="en-US" sz="2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 visit us soon.</a:t>
            </a:r>
          </a:p>
          <a:p>
            <a:pPr marL="182880" marR="0" lvl="0" indent="-182880" algn="l" defTabSz="914400" rtl="0" eaLnBrk="1" fontAlgn="auto" latinLnBrk="0" hangingPunct="1">
              <a:lnSpc>
                <a:spcPct val="150000"/>
              </a:lnSpc>
              <a:spcBef>
                <a:spcPts val="9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endParaRPr kumimoji="0" lang="en-US" sz="1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+mn-ea"/>
              <a:cs typeface="+mn-cs"/>
            </a:endParaRPr>
          </a:p>
          <a:p>
            <a:pPr marL="182880" marR="0" lvl="0" indent="-182880" algn="l" defTabSz="914400" rtl="0" eaLnBrk="1" fontAlgn="auto" latinLnBrk="0" hangingPunct="1">
              <a:lnSpc>
                <a:spcPct val="100000"/>
              </a:lnSpc>
              <a:spcBef>
                <a:spcPts val="9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endParaRPr kumimoji="0" lang="ru-RU" sz="18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05942087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72776" y="625762"/>
            <a:ext cx="10646448" cy="990600"/>
          </a:xfrm>
        </p:spPr>
        <p:txBody>
          <a:bodyPr>
            <a:normAutofit/>
          </a:bodyPr>
          <a:lstStyle/>
          <a:p>
            <a:pPr algn="ctr"/>
            <a:r>
              <a:rPr lang="ru-RU" dirty="0"/>
              <a:t>Упражнения на закрепление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616362"/>
            <a:ext cx="10837332" cy="4516584"/>
          </a:xfrm>
        </p:spPr>
        <p:txBody>
          <a:bodyPr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50000"/>
              </a:lnSpc>
              <a:spcBef>
                <a:spcPts val="9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None/>
              <a:tabLst/>
              <a:defRPr/>
            </a:pPr>
            <a:r>
              <a:rPr kumimoji="0" lang="en-US" sz="2000" b="1" i="0" u="sng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PUT THE VERBS INTO THE CORRECT FORM (WILL, GOING TO, SIMPLE PRESENT OR PRESENT CONTINUOUS).</a:t>
            </a:r>
            <a:endParaRPr kumimoji="0" lang="ru-RU" sz="2000" b="1" i="0" u="sng" strike="noStrike" kern="120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ea typeface="+mn-ea"/>
              <a:cs typeface="+mn-cs"/>
            </a:endParaRPr>
          </a:p>
          <a:p>
            <a:pPr marL="182880" marR="0" lvl="0" indent="-182880" algn="l" defTabSz="914400" rtl="0" eaLnBrk="1" fontAlgn="auto" latinLnBrk="0" hangingPunct="1">
              <a:lnSpc>
                <a:spcPct val="150000"/>
              </a:lnSpc>
              <a:spcBef>
                <a:spcPts val="9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Here is the weather forecast. Tomorrow 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(be) 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dry and sunny. </a:t>
            </a:r>
          </a:p>
          <a:p>
            <a:pPr marL="182880" marR="0" lvl="0" indent="-182880" algn="l" defTabSz="914400" rtl="0" eaLnBrk="1" fontAlgn="auto" latinLnBrk="0" hangingPunct="1">
              <a:lnSpc>
                <a:spcPct val="150000"/>
              </a:lnSpc>
              <a:spcBef>
                <a:spcPts val="9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Don’t worry. The shops 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( to work) 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until 6 o’clock.</a:t>
            </a:r>
          </a:p>
          <a:p>
            <a:pPr marL="182880" marR="0" lvl="0" indent="-182880" algn="l" defTabSz="914400" rtl="0" eaLnBrk="1" fontAlgn="auto" latinLnBrk="0" hangingPunct="1">
              <a:lnSpc>
                <a:spcPct val="150000"/>
              </a:lnSpc>
              <a:spcBef>
                <a:spcPts val="9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You’re carrying too much. I 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(to open) 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the door for you.</a:t>
            </a:r>
          </a:p>
          <a:p>
            <a:pPr marL="182880" marR="0" lvl="0" indent="-182880" algn="l" defTabSz="914400" rtl="0" eaLnBrk="1" fontAlgn="auto" latinLnBrk="0" hangingPunct="1">
              <a:lnSpc>
                <a:spcPct val="150000"/>
              </a:lnSpc>
              <a:spcBef>
                <a:spcPts val="9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I love London. I 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(probably / go) 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there next year. </a:t>
            </a:r>
          </a:p>
          <a:p>
            <a:pPr marL="182880" marR="0" lvl="0" indent="-182880" algn="l" defTabSz="914400" rtl="0" eaLnBrk="1" fontAlgn="auto" latinLnBrk="0" hangingPunct="1">
              <a:lnSpc>
                <a:spcPct val="150000"/>
              </a:lnSpc>
              <a:spcBef>
                <a:spcPts val="9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What 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ea typeface="+mn-ea"/>
                <a:cs typeface="+mn-cs"/>
              </a:rPr>
              <a:t>(wear / you) </a:t>
            </a:r>
            <a:r>
              <a: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at the party tonight? </a:t>
            </a:r>
          </a:p>
          <a:p>
            <a:pPr marL="182880" marR="0" lvl="0" indent="-182880" defTabSz="914400" rtl="0" eaLnBrk="1" fontAlgn="auto" latinLnBrk="0" hangingPunct="1">
              <a:lnSpc>
                <a:spcPct val="150000"/>
              </a:lnSpc>
              <a:spcBef>
                <a:spcPts val="900"/>
              </a:spcBef>
              <a:spcAft>
                <a:spcPts val="0"/>
              </a:spcAft>
              <a:buClr>
                <a:prstClr val="black">
                  <a:lumMod val="85000"/>
                  <a:lumOff val="15000"/>
                </a:prstClr>
              </a:buClr>
              <a:buSzTx/>
              <a:buFont typeface="Garamond" pitchFamily="18" charset="0"/>
              <a:buChar char="◦"/>
              <a:tabLst/>
              <a:defRPr/>
            </a:pPr>
            <a:endParaRPr kumimoji="0" lang="en-US" sz="2000" b="0" i="0" u="sng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669939788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авон">
  <a:themeElements>
    <a:clrScheme name="Савон">
      <a:dk1>
        <a:sysClr val="windowText" lastClr="000000"/>
      </a:dk1>
      <a:lt1>
        <a:sysClr val="window" lastClr="FFFFFF"/>
      </a:lt1>
      <a:dk2>
        <a:srgbClr val="736059"/>
      </a:dk2>
      <a:lt2>
        <a:srgbClr val="E7E0C7"/>
      </a:lt2>
      <a:accent1>
        <a:srgbClr val="92B0C8"/>
      </a:accent1>
      <a:accent2>
        <a:srgbClr val="E37C3D"/>
      </a:accent2>
      <a:accent3>
        <a:srgbClr val="A5AB81"/>
      </a:accent3>
      <a:accent4>
        <a:srgbClr val="E9B635"/>
      </a:accent4>
      <a:accent5>
        <a:srgbClr val="7BA79D"/>
      </a:accent5>
      <a:accent6>
        <a:srgbClr val="968C8C"/>
      </a:accent6>
      <a:hlink>
        <a:srgbClr val="F7A115"/>
      </a:hlink>
      <a:folHlink>
        <a:srgbClr val="969696"/>
      </a:folHlink>
    </a:clrScheme>
    <a:fontScheme name="Савон">
      <a:majorFont>
        <a:latin typeface="Garamond" panose="020204040303010108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aramond" panose="020204040303010108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Савон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105000"/>
                <a:lumMod val="105000"/>
              </a:schemeClr>
            </a:gs>
            <a:gs pos="100000">
              <a:schemeClr val="phClr">
                <a:tint val="65000"/>
                <a:satMod val="100000"/>
                <a:lumMod val="100000"/>
              </a:schemeClr>
            </a:gs>
            <a:gs pos="100000">
              <a:schemeClr val="phClr">
                <a:tint val="70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0000"/>
                <a:lumMod val="100000"/>
              </a:schemeClr>
            </a:gs>
            <a:gs pos="50000">
              <a:schemeClr val="phClr">
                <a:shade val="99000"/>
                <a:satMod val="105000"/>
                <a:lumMod val="100000"/>
              </a:schemeClr>
            </a:gs>
            <a:gs pos="100000">
              <a:schemeClr val="phClr">
                <a:shade val="98000"/>
                <a:satMod val="105000"/>
                <a:lumMod val="100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12700" dir="5400000" algn="ctr" rotWithShape="0">
              <a:srgbClr val="000000">
                <a:alpha val="63000"/>
              </a:srgbClr>
            </a:outerShdw>
          </a:effectLst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4200000"/>
            </a:lightRig>
          </a:scene3d>
          <a:sp3d prstMaterial="flat">
            <a:bevelT w="50800" h="63500" prst="rible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hade val="100000"/>
                <a:satMod val="300000"/>
              </a:schemeClr>
            </a:gs>
            <a:gs pos="100000">
              <a:schemeClr val="phClr">
                <a:tint val="100000"/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2000"/>
                <a:satMod val="115000"/>
              </a:schemeClr>
            </a:duotone>
          </a:blip>
          <a:tile tx="0" ty="0" sx="60000" sy="6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avon" id="{1306E473-ED32-493B-A2D0-240A757EDD34}" vid="{3F20CFC1-E34F-405B-AA49-5BE0E194F1B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Савон</Template>
  <TotalTime>261</TotalTime>
  <Words>891</Words>
  <Application>Microsoft Office PowerPoint</Application>
  <PresentationFormat>Широкоэкранный</PresentationFormat>
  <Paragraphs>84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5" baseType="lpstr">
      <vt:lpstr>Arial</vt:lpstr>
      <vt:lpstr>Garamond</vt:lpstr>
      <vt:lpstr>Wingdings</vt:lpstr>
      <vt:lpstr>Савон</vt:lpstr>
      <vt:lpstr>FUTURE SIMPLE и другие способы выражения будущего</vt:lpstr>
      <vt:lpstr>Future Simple – простое будущее время.</vt:lpstr>
      <vt:lpstr> Образование Future Simple </vt:lpstr>
      <vt:lpstr>Be going to – собираться что-то сделать</vt:lpstr>
      <vt:lpstr>Present Continuous</vt:lpstr>
      <vt:lpstr>Present Simple</vt:lpstr>
      <vt:lpstr>Упражнения на закрепление</vt:lpstr>
      <vt:lpstr>Ответы для самоконтроля</vt:lpstr>
      <vt:lpstr>Упражнения на закрепление</vt:lpstr>
      <vt:lpstr>Ответы для самоконтроля</vt:lpstr>
      <vt:lpstr>Материалы взяты: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FUTURE SIMPLE</dc:title>
  <dc:creator>School</dc:creator>
  <cp:lastModifiedBy>Ksenia Kurochkina</cp:lastModifiedBy>
  <cp:revision>17</cp:revision>
  <dcterms:created xsi:type="dcterms:W3CDTF">2024-01-04T08:22:25Z</dcterms:created>
  <dcterms:modified xsi:type="dcterms:W3CDTF">2024-01-04T12:46:49Z</dcterms:modified>
</cp:coreProperties>
</file>

<file path=docProps/thumbnail.jpeg>
</file>