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59" r:id="rId5"/>
    <p:sldId id="271" r:id="rId6"/>
    <p:sldId id="260" r:id="rId7"/>
    <p:sldId id="261" r:id="rId8"/>
    <p:sldId id="268" r:id="rId9"/>
    <p:sldId id="266" r:id="rId10"/>
    <p:sldId id="267" r:id="rId11"/>
    <p:sldId id="265" r:id="rId12"/>
    <p:sldId id="263" r:id="rId13"/>
    <p:sldId id="269" r:id="rId14"/>
    <p:sldId id="264" r:id="rId15"/>
    <p:sldId id="262" r:id="rId16"/>
    <p:sldId id="270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34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04.01.2024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04.01.2024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04.01.2024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6">
                <a:lumMod val="60000"/>
                <a:lumOff val="4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04.01.2024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0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en-US" sz="6000" b="1" dirty="0" smtClean="0">
                <a:solidFill>
                  <a:srgbClr val="FF0000"/>
                </a:solidFill>
                <a:latin typeface="Cooper Black" pitchFamily="18" charset="0"/>
              </a:rPr>
              <a:t>M</a:t>
            </a:r>
            <a:r>
              <a:rPr lang="en-US" sz="6000" b="1" dirty="0" smtClean="0">
                <a:solidFill>
                  <a:srgbClr val="00B050"/>
                </a:solidFill>
                <a:latin typeface="Cooper Black" pitchFamily="18" charset="0"/>
              </a:rPr>
              <a:t>a</a:t>
            </a:r>
            <a:r>
              <a:rPr lang="en-US" sz="6000" b="1" dirty="0" smtClean="0">
                <a:solidFill>
                  <a:srgbClr val="00B0F0"/>
                </a:solidFill>
                <a:latin typeface="Cooper Black" pitchFamily="18" charset="0"/>
              </a:rPr>
              <a:t>r</a:t>
            </a:r>
            <a:r>
              <a:rPr lang="en-US" sz="6000" b="1" dirty="0" smtClean="0">
                <a:solidFill>
                  <a:srgbClr val="FFC000"/>
                </a:solidFill>
                <a:latin typeface="Cooper Black" pitchFamily="18" charset="0"/>
              </a:rPr>
              <a:t>y</a:t>
            </a:r>
            <a:r>
              <a:rPr lang="en-US" sz="6000" b="1" dirty="0" smtClean="0">
                <a:latin typeface="Cooper Black" pitchFamily="18" charset="0"/>
              </a:rPr>
              <a:t> </a:t>
            </a:r>
            <a:r>
              <a:rPr lang="en-US" sz="6000" b="1" dirty="0" smtClean="0">
                <a:solidFill>
                  <a:srgbClr val="7030A0"/>
                </a:solidFill>
                <a:latin typeface="Cooper Black" pitchFamily="18" charset="0"/>
              </a:rPr>
              <a:t>Q</a:t>
            </a:r>
            <a:r>
              <a:rPr lang="en-US" sz="6000" b="1" dirty="0" smtClean="0">
                <a:solidFill>
                  <a:srgbClr val="FFFF00"/>
                </a:solidFill>
                <a:latin typeface="Cooper Black" pitchFamily="18" charset="0"/>
              </a:rPr>
              <a:t>u</a:t>
            </a:r>
            <a:r>
              <a:rPr lang="en-US" sz="6000" b="1" dirty="0" smtClean="0">
                <a:solidFill>
                  <a:srgbClr val="FF0000"/>
                </a:solidFill>
                <a:latin typeface="Cooper Black" pitchFamily="18" charset="0"/>
              </a:rPr>
              <a:t>a</a:t>
            </a:r>
            <a:r>
              <a:rPr lang="en-US" sz="6000" b="1" dirty="0" smtClean="0">
                <a:solidFill>
                  <a:srgbClr val="92D050"/>
                </a:solidFill>
                <a:latin typeface="Cooper Black" pitchFamily="18" charset="0"/>
              </a:rPr>
              <a:t>n</a:t>
            </a:r>
            <a:r>
              <a:rPr lang="en-US" sz="6000" b="1" dirty="0" smtClean="0">
                <a:solidFill>
                  <a:srgbClr val="0070C0"/>
                </a:solidFill>
                <a:latin typeface="Cooper Black" pitchFamily="18" charset="0"/>
              </a:rPr>
              <a:t>t</a:t>
            </a: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i="1" dirty="0" smtClean="0">
                <a:solidFill>
                  <a:srgbClr val="0070C0"/>
                </a:solidFill>
              </a:rPr>
              <a:t>an iconic figure from the fashion world</a:t>
            </a:r>
            <a:endParaRPr lang="ru-RU" i="1" dirty="0">
              <a:solidFill>
                <a:srgbClr val="0070C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83968" y="4077072"/>
            <a:ext cx="4608512" cy="2137792"/>
          </a:xfrm>
        </p:spPr>
        <p:txBody>
          <a:bodyPr>
            <a:normAutofit fontScale="85000" lnSpcReduction="10000"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Английский язык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(Комарова Ю.А.) 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9класс </a:t>
            </a:r>
            <a:r>
              <a:rPr lang="en-US" dirty="0" smtClean="0">
                <a:solidFill>
                  <a:schemeClr val="tx1"/>
                </a:solidFill>
              </a:rPr>
              <a:t>Unit 1</a:t>
            </a:r>
            <a:endParaRPr lang="en-US" dirty="0">
              <a:solidFill>
                <a:schemeClr val="tx1"/>
              </a:solidFill>
            </a:endParaRPr>
          </a:p>
          <a:p>
            <a:r>
              <a:rPr lang="ru-RU" dirty="0" smtClean="0">
                <a:solidFill>
                  <a:schemeClr val="tx1"/>
                </a:solidFill>
              </a:rPr>
              <a:t>Рабочая тетрадь </a:t>
            </a:r>
            <a:r>
              <a:rPr lang="en-US" dirty="0" smtClean="0">
                <a:solidFill>
                  <a:schemeClr val="tx1"/>
                </a:solidFill>
              </a:rPr>
              <a:t>Extra Voices</a:t>
            </a:r>
          </a:p>
        </p:txBody>
      </p:sp>
      <p:pic>
        <p:nvPicPr>
          <p:cNvPr id="15362" name="Picture 2" descr="https://i.pinimg.com/originals/c8/1e/31/c81e3149a2500e3a5116bedf998c585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2636912"/>
            <a:ext cx="2159293" cy="3096344"/>
          </a:xfrm>
          <a:prstGeom prst="rect">
            <a:avLst/>
          </a:prstGeom>
          <a:noFill/>
        </p:spPr>
      </p:pic>
      <p:sp>
        <p:nvSpPr>
          <p:cNvPr id="15" name="Прямоугольник 14"/>
          <p:cNvSpPr/>
          <p:nvPr/>
        </p:nvSpPr>
        <p:spPr>
          <a:xfrm>
            <a:off x="6417613" y="6488668"/>
            <a:ext cx="284981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i="1" dirty="0" smtClean="0"/>
              <a:t>выполнила Южанина А.Н.</a:t>
            </a:r>
            <a:endParaRPr lang="ru-RU" i="1" dirty="0"/>
          </a:p>
        </p:txBody>
      </p:sp>
      <p:pic>
        <p:nvPicPr>
          <p:cNvPr id="16386" name="Picture 2" descr="https://fkniga.ru/media/product/07/07050302/KA-00422384_0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96136" y="1988840"/>
            <a:ext cx="1321424" cy="1817089"/>
          </a:xfrm>
          <a:prstGeom prst="rect">
            <a:avLst/>
          </a:prstGeom>
          <a:noFill/>
        </p:spPr>
      </p:pic>
      <p:pic>
        <p:nvPicPr>
          <p:cNvPr id="16390" name="Picture 6" descr="https://images.icon-art.info/main/03200-03299/03278--01_hires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79512" y="1844824"/>
            <a:ext cx="3672407" cy="475252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4163195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1124744"/>
            <a:ext cx="6419056" cy="11430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020272" y="5013176"/>
            <a:ext cx="1666528" cy="1112987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6" name="Picture 2" descr="https://avatars.mds.yandex.net/i?id=bcbb8d35bb5e7b97c91fcc9e6a907671fb753ac8-8200828-images-thumbs&amp;n=13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7F7F7"/>
              </a:clrFrom>
              <a:clrTo>
                <a:srgbClr val="F7F7F7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2413645"/>
            <a:ext cx="871115" cy="88776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AutoShape 4" descr="https://guardarian.com/blog/wp-content/uploads/2023/06/Quant-Logo-02-1920x1010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0" name="Picture 6" descr="https://mark.trademarkia.com/services/logo.ashx?sid=7514326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0"/>
            <a:ext cx="4762500" cy="122872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6" name="Picture 2" descr="https://ic.pics.livejournal.com/a_i_z/14810258/1748981/1748981_original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9978" y="1076233"/>
            <a:ext cx="7119972" cy="568098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0" name="Picture 2" descr="https://avatars.mds.yandex.net/i?id=8e5e557a078e0d0139089b92e157e558-5445950-images-thumbs&amp;n=13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79512" y="5157192"/>
            <a:ext cx="1152128" cy="1177895"/>
          </a:xfrm>
          <a:prstGeom prst="rect">
            <a:avLst/>
          </a:prstGeom>
          <a:noFill/>
        </p:spPr>
      </p:pic>
      <p:pic>
        <p:nvPicPr>
          <p:cNvPr id="12" name="Picture 2" descr="https://avatars.mds.yandex.net/i?id=8e5e557a078e0d0139089b92e157e558-5445950-images-thumbs&amp;n=13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164288" y="404664"/>
            <a:ext cx="1152128" cy="117789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1929087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20729464">
            <a:off x="0" y="4149080"/>
            <a:ext cx="4042792" cy="1143000"/>
          </a:xfrm>
        </p:spPr>
        <p:txBody>
          <a:bodyPr/>
          <a:lstStyle/>
          <a:p>
            <a:r>
              <a:rPr lang="en-US" b="1" i="1" dirty="0" smtClean="0">
                <a:solidFill>
                  <a:schemeClr val="accent1">
                    <a:lumMod val="75000"/>
                  </a:schemeClr>
                </a:solidFill>
              </a:rPr>
              <a:t>micro miniskirt</a:t>
            </a:r>
            <a:endParaRPr lang="ru-RU" b="1" i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020272" y="5013176"/>
            <a:ext cx="1666528" cy="1112987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AutoShape 4" descr="https://guardarian.com/blog/wp-content/uploads/2023/06/Quant-Logo-02-1920x1010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0" name="Picture 6" descr="https://mark.trademarkia.com/services/logo.ashx?sid=7514326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52536" y="7937"/>
            <a:ext cx="4762500" cy="122872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2" name="Picture 2" descr="https://live.staticflickr.com/2559/3912727920_5c522f6036_b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4" y="7936"/>
            <a:ext cx="4752528" cy="715674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696588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1124744"/>
            <a:ext cx="6419056" cy="11430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020272" y="5013176"/>
            <a:ext cx="1666528" cy="1112987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6" name="Picture 2" descr="https://avatars.mds.yandex.net/i?id=bcbb8d35bb5e7b97c91fcc9e6a907671fb753ac8-8200828-images-thumbs&amp;n=13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7F7F7"/>
              </a:clrFrom>
              <a:clrTo>
                <a:srgbClr val="F7F7F7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2413645"/>
            <a:ext cx="871115" cy="88776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AutoShape 4" descr="https://guardarian.com/blog/wp-content/uploads/2023/06/Quant-Logo-02-1920x1010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0" name="Picture 6" descr="https://mark.trademarkia.com/services/logo.ashx?sid=7514326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52536" y="7937"/>
            <a:ext cx="4762500" cy="122872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0" name="Picture 2" descr="https://i.pinimg.com/736x/8a/43/21/8a4321ef059f1ac6dcf732e3a7710b75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97685" y="7936"/>
            <a:ext cx="3853161" cy="685006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ик 7"/>
          <p:cNvSpPr/>
          <p:nvPr/>
        </p:nvSpPr>
        <p:spPr>
          <a:xfrm rot="20446197">
            <a:off x="683568" y="3573016"/>
            <a:ext cx="3687228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400" b="1" i="1" dirty="0" smtClean="0">
                <a:solidFill>
                  <a:schemeClr val="accent1">
                    <a:lumMod val="75000"/>
                  </a:schemeClr>
                </a:solidFill>
              </a:rPr>
              <a:t>micro miniskirt</a:t>
            </a:r>
            <a:endParaRPr lang="ru-RU" sz="4400" dirty="0"/>
          </a:p>
        </p:txBody>
      </p:sp>
    </p:spTree>
    <p:extLst>
      <p:ext uri="{BB962C8B-B14F-4D97-AF65-F5344CB8AC3E}">
        <p14:creationId xmlns="" xmlns:p14="http://schemas.microsoft.com/office/powerpoint/2010/main" val="669632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564904"/>
            <a:ext cx="1594520" cy="1143000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020272" y="5013176"/>
            <a:ext cx="1666528" cy="1112987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AutoShape 4" descr="https://guardarian.com/blog/wp-content/uploads/2023/06/Quant-Logo-02-1920x1010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0" name="Picture 6" descr="https://mark.trademarkia.com/services/logo.ashx?sid=7514326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52536" y="7937"/>
            <a:ext cx="4762500" cy="122872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4" name="Picture 2" descr="https://flashbak.com/wp-content/uploads/2016/11/1977International-models-Jilly-Johnson-left-and-Nina-Carter_-the-singing-duo-__Blonde-on-Blonde__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6959" y="1070516"/>
            <a:ext cx="5727644" cy="553414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ик 7"/>
          <p:cNvSpPr/>
          <p:nvPr/>
        </p:nvSpPr>
        <p:spPr>
          <a:xfrm rot="20857445">
            <a:off x="1115616" y="1484784"/>
            <a:ext cx="2284151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400" b="1" i="1" dirty="0" err="1" smtClean="0">
                <a:solidFill>
                  <a:srgbClr val="FF0000"/>
                </a:solidFill>
              </a:rPr>
              <a:t>hotpants</a:t>
            </a:r>
            <a:endParaRPr lang="ru-RU" sz="4400" b="1" i="1" dirty="0">
              <a:solidFill>
                <a:srgbClr val="FF0000"/>
              </a:solidFill>
            </a:endParaRPr>
          </a:p>
        </p:txBody>
      </p:sp>
      <p:pic>
        <p:nvPicPr>
          <p:cNvPr id="4098" name="Picture 2" descr="https://ih0.redbubble.net/image.549178847.1939/flat,1000x1000,075,f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804248" y="548680"/>
            <a:ext cx="1224136" cy="1224136"/>
          </a:xfrm>
          <a:prstGeom prst="rect">
            <a:avLst/>
          </a:prstGeom>
          <a:noFill/>
        </p:spPr>
      </p:pic>
      <p:pic>
        <p:nvPicPr>
          <p:cNvPr id="10" name="Picture 2" descr="https://ih0.redbubble.net/image.549178847.1939/flat,1000x1000,075,f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115616" y="5013176"/>
            <a:ext cx="1224136" cy="122413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4214009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1124744"/>
            <a:ext cx="6419056" cy="11430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020272" y="5013176"/>
            <a:ext cx="1666528" cy="1112987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6" name="Picture 2" descr="https://avatars.mds.yandex.net/i?id=bcbb8d35bb5e7b97c91fcc9e6a907671fb753ac8-8200828-images-thumbs&amp;n=13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7F7F7"/>
              </a:clrFrom>
              <a:clrTo>
                <a:srgbClr val="F7F7F7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2413645"/>
            <a:ext cx="871115" cy="88776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AutoShape 4" descr="https://guardarian.com/blog/wp-content/uploads/2023/06/Quant-Logo-02-1920x1010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0" name="Picture 6" descr="https://mark.trademarkia.com/services/logo.ashx?sid=7514326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52536" y="7937"/>
            <a:ext cx="4762500" cy="122872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4" name="Picture 2" descr="https://i.dailymail.co.uk/1s/2023/04/13/15/69789167-11969067-image-m-70_1681394416551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14934" y="622866"/>
            <a:ext cx="4159282" cy="604867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Прямоугольник 16"/>
          <p:cNvSpPr/>
          <p:nvPr/>
        </p:nvSpPr>
        <p:spPr>
          <a:xfrm rot="20553815">
            <a:off x="2255387" y="1520305"/>
            <a:ext cx="2284151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400" b="1" i="1" dirty="0" err="1" smtClean="0">
                <a:solidFill>
                  <a:srgbClr val="FF0000"/>
                </a:solidFill>
              </a:rPr>
              <a:t>hotpants</a:t>
            </a:r>
            <a:endParaRPr lang="ru-RU" sz="4400" b="1" i="1" dirty="0">
              <a:solidFill>
                <a:srgbClr val="FF0000"/>
              </a:solidFill>
            </a:endParaRPr>
          </a:p>
        </p:txBody>
      </p:sp>
      <p:pic>
        <p:nvPicPr>
          <p:cNvPr id="3074" name="Picture 2" descr="https://damion.club/uploads/posts/2022-09/1663851950_30-damion-club-p-malenkie-tsvetochki-risunki-instagram-40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03848" y="5013176"/>
            <a:ext cx="1175809" cy="1196752"/>
          </a:xfrm>
          <a:prstGeom prst="rect">
            <a:avLst/>
          </a:prstGeom>
          <a:noFill/>
        </p:spPr>
      </p:pic>
      <p:pic>
        <p:nvPicPr>
          <p:cNvPr id="19" name="Picture 2" descr="https://damion.club/uploads/posts/2022-09/1663851950_30-damion-club-p-malenkie-tsvetochki-risunki-instagram-40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524328" y="332656"/>
            <a:ext cx="1175809" cy="119675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3202343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20582050">
            <a:off x="1133609" y="2173131"/>
            <a:ext cx="2940528" cy="1143000"/>
          </a:xfrm>
        </p:spPr>
        <p:txBody>
          <a:bodyPr>
            <a:noAutofit/>
          </a:bodyPr>
          <a:lstStyle/>
          <a:p>
            <a:r>
              <a:rPr lang="en-US" sz="5400" b="1" i="1" dirty="0" err="1" smtClean="0">
                <a:solidFill>
                  <a:srgbClr val="FF0000"/>
                </a:solidFill>
              </a:rPr>
              <a:t>hotpants</a:t>
            </a:r>
            <a:endParaRPr lang="ru-RU" sz="5400" b="1" i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020272" y="5013176"/>
            <a:ext cx="1666528" cy="1112987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6" name="Picture 2" descr="https://avatars.mds.yandex.net/i?id=bcbb8d35bb5e7b97c91fcc9e6a907671fb753ac8-8200828-images-thumbs&amp;n=13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7F7F7"/>
              </a:clrFrom>
              <a:clrTo>
                <a:srgbClr val="F7F7F7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2413645"/>
            <a:ext cx="871115" cy="88776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AutoShape 4" descr="https://guardarian.com/blog/wp-content/uploads/2023/06/Quant-Logo-02-1920x1010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0" name="Picture 6" descr="https://mark.trademarkia.com/services/logo.ashx?sid=7514326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52536" y="7937"/>
            <a:ext cx="4762500" cy="122872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https://m.media-amazon.com/images/I/710kIB-nnCL._AC_UL1500_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07295" y="-100315"/>
            <a:ext cx="6336705" cy="695831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4146977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1124744"/>
            <a:ext cx="6419056" cy="11430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020272" y="5013176"/>
            <a:ext cx="1666528" cy="1112987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6" name="Picture 2" descr="https://avatars.mds.yandex.net/i?id=bcbb8d35bb5e7b97c91fcc9e6a907671fb753ac8-8200828-images-thumbs&amp;n=13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7F7F7"/>
              </a:clrFrom>
              <a:clrTo>
                <a:srgbClr val="F7F7F7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2413645"/>
            <a:ext cx="871115" cy="88776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AutoShape 4" descr="https://guardarian.com/blog/wp-content/uploads/2023/06/Quant-Logo-02-1920x1010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0" name="Picture 6" descr="https://mark.trademarkia.com/services/logo.ashx?sid=7514326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52536" y="7937"/>
            <a:ext cx="4762500" cy="122872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38" name="Picture 2" descr="https://i.pinimg.com/originals/bf/4e/20/bf4e2022f28a914535b6c47287a58e57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980728"/>
            <a:ext cx="6660740" cy="532859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4020492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3968" y="50800"/>
            <a:ext cx="3665761" cy="1143000"/>
          </a:xfrm>
        </p:spPr>
        <p:txBody>
          <a:bodyPr>
            <a:normAutofit/>
          </a:bodyPr>
          <a:lstStyle/>
          <a:p>
            <a:r>
              <a:rPr lang="en-US" i="1" dirty="0" smtClean="0"/>
              <a:t>Born in 1934</a:t>
            </a:r>
            <a:endParaRPr lang="ru-RU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020272" y="5013176"/>
            <a:ext cx="1666528" cy="1112987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AutoShape 4" descr="https://guardarian.com/blog/wp-content/uploads/2023/06/Quant-Logo-02-1920x1010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0" name="Picture 6" descr="https://mark.trademarkia.com/services/logo.ashx?sid=7514326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52536" y="7937"/>
            <a:ext cx="4762500" cy="122872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https://assets.vogue.com/photos/5ca771fdc310552d35502d4f/master/w_2560%2Cc_limit/00-story-mary-quant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140" y="1076512"/>
            <a:ext cx="7950022" cy="620474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720385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665163"/>
            <a:ext cx="6419056" cy="1143000"/>
          </a:xfrm>
        </p:spPr>
        <p:txBody>
          <a:bodyPr>
            <a:normAutofit/>
          </a:bodyPr>
          <a:lstStyle/>
          <a:p>
            <a:r>
              <a:rPr lang="en-US" i="1" dirty="0"/>
              <a:t>D</a:t>
            </a:r>
            <a:r>
              <a:rPr lang="en-US" i="1" dirty="0" smtClean="0"/>
              <a:t>ied on April the 13</a:t>
            </a:r>
            <a:r>
              <a:rPr lang="en-US" i="1" baseline="30000" dirty="0" smtClean="0"/>
              <a:t>th</a:t>
            </a:r>
            <a:r>
              <a:rPr lang="en-US" i="1" dirty="0" smtClean="0"/>
              <a:t>, 2023</a:t>
            </a:r>
            <a:endParaRPr lang="ru-RU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020272" y="5013176"/>
            <a:ext cx="1666528" cy="1112987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AutoShape 4" descr="https://guardarian.com/blog/wp-content/uploads/2023/06/Quant-Logo-02-1920x1010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0" name="Picture 6" descr="https://mark.trademarkia.com/services/logo.ashx?sid=7514326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52536" y="7937"/>
            <a:ext cx="4762500" cy="122872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s://www.moreto.net/imfb/129742.jpg?17:20:2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975" y="1844824"/>
            <a:ext cx="8640957" cy="460851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71116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1124744"/>
            <a:ext cx="6419056" cy="11430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2060848"/>
            <a:ext cx="8964488" cy="3268638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    </a:t>
            </a:r>
            <a:r>
              <a:rPr lang="en-US" i="1" dirty="0" smtClean="0">
                <a:solidFill>
                  <a:schemeClr val="accent2">
                    <a:lumMod val="50000"/>
                  </a:schemeClr>
                </a:solidFill>
              </a:rPr>
              <a:t>Dame </a:t>
            </a:r>
            <a:r>
              <a:rPr lang="en-US" i="1" dirty="0">
                <a:solidFill>
                  <a:schemeClr val="accent2">
                    <a:lumMod val="50000"/>
                  </a:schemeClr>
                </a:solidFill>
              </a:rPr>
              <a:t>Barbara Mary Quant </a:t>
            </a:r>
            <a:r>
              <a:rPr lang="en-US" i="1" dirty="0" smtClean="0">
                <a:solidFill>
                  <a:schemeClr val="accent2">
                    <a:lumMod val="50000"/>
                  </a:schemeClr>
                </a:solidFill>
              </a:rPr>
              <a:t>was </a:t>
            </a:r>
            <a:r>
              <a:rPr lang="en-US" i="1" dirty="0">
                <a:solidFill>
                  <a:schemeClr val="accent2">
                    <a:lumMod val="50000"/>
                  </a:schemeClr>
                </a:solidFill>
              </a:rPr>
              <a:t>a British fashion designer and fashion </a:t>
            </a:r>
            <a:r>
              <a:rPr lang="en-US" i="1" dirty="0" smtClean="0">
                <a:solidFill>
                  <a:schemeClr val="accent2">
                    <a:lumMod val="50000"/>
                  </a:schemeClr>
                </a:solidFill>
              </a:rPr>
              <a:t>icon. She </a:t>
            </a:r>
            <a:r>
              <a:rPr lang="en-US" i="1" dirty="0">
                <a:solidFill>
                  <a:schemeClr val="accent2">
                    <a:lumMod val="50000"/>
                  </a:schemeClr>
                </a:solidFill>
              </a:rPr>
              <a:t>became an </a:t>
            </a:r>
            <a:r>
              <a:rPr lang="en-US" i="1" dirty="0" smtClean="0">
                <a:solidFill>
                  <a:schemeClr val="accent2">
                    <a:lumMod val="50000"/>
                  </a:schemeClr>
                </a:solidFill>
              </a:rPr>
              <a:t>iconic </a:t>
            </a:r>
            <a:r>
              <a:rPr lang="en-US" i="1" dirty="0">
                <a:solidFill>
                  <a:schemeClr val="accent2">
                    <a:lumMod val="50000"/>
                  </a:schemeClr>
                </a:solidFill>
              </a:rPr>
              <a:t>figure in the 1960s </a:t>
            </a:r>
            <a:r>
              <a:rPr lang="en-US" i="1" dirty="0" smtClean="0">
                <a:solidFill>
                  <a:schemeClr val="accent2">
                    <a:lumMod val="50000"/>
                  </a:schemeClr>
                </a:solidFill>
              </a:rPr>
              <a:t>youth </a:t>
            </a:r>
            <a:r>
              <a:rPr lang="en-US" i="1" dirty="0">
                <a:solidFill>
                  <a:schemeClr val="accent2">
                    <a:lumMod val="50000"/>
                  </a:schemeClr>
                </a:solidFill>
              </a:rPr>
              <a:t>fashion movements, and played a prominent role in London's Swinging Sixties </a:t>
            </a:r>
            <a:r>
              <a:rPr lang="en-US" i="1" dirty="0" smtClean="0">
                <a:solidFill>
                  <a:schemeClr val="accent2">
                    <a:lumMod val="50000"/>
                  </a:schemeClr>
                </a:solidFill>
              </a:rPr>
              <a:t>culture. She </a:t>
            </a:r>
            <a:r>
              <a:rPr lang="en-US" i="1" dirty="0">
                <a:solidFill>
                  <a:schemeClr val="accent2">
                    <a:lumMod val="50000"/>
                  </a:schemeClr>
                </a:solidFill>
              </a:rPr>
              <a:t>was one of the designers who took credit for the </a:t>
            </a:r>
            <a:r>
              <a:rPr lang="en-US" b="1" i="1" dirty="0" smtClean="0">
                <a:solidFill>
                  <a:schemeClr val="accent2">
                    <a:lumMod val="50000"/>
                  </a:schemeClr>
                </a:solidFill>
              </a:rPr>
              <a:t>micro miniskirt </a:t>
            </a:r>
            <a:r>
              <a:rPr lang="en-US" i="1" dirty="0">
                <a:solidFill>
                  <a:schemeClr val="accent2">
                    <a:lumMod val="50000"/>
                  </a:schemeClr>
                </a:solidFill>
              </a:rPr>
              <a:t>and </a:t>
            </a:r>
            <a:r>
              <a:rPr lang="en-US" b="1" i="1" dirty="0" err="1" smtClean="0">
                <a:solidFill>
                  <a:schemeClr val="accent2">
                    <a:lumMod val="50000"/>
                  </a:schemeClr>
                </a:solidFill>
              </a:rPr>
              <a:t>hotpants</a:t>
            </a:r>
            <a:r>
              <a:rPr lang="en-US" b="1" i="1" dirty="0" smtClean="0">
                <a:solidFill>
                  <a:schemeClr val="accent2">
                    <a:lumMod val="50000"/>
                  </a:schemeClr>
                </a:solidFill>
              </a:rPr>
              <a:t>.</a:t>
            </a:r>
          </a:p>
          <a:p>
            <a:pPr>
              <a:buNone/>
            </a:pPr>
            <a:r>
              <a:rPr lang="en-US" b="1" i="1" dirty="0" smtClean="0">
                <a:solidFill>
                  <a:schemeClr val="accent2">
                    <a:lumMod val="50000"/>
                  </a:schemeClr>
                </a:solidFill>
              </a:rPr>
              <a:t>        Daisy </a:t>
            </a:r>
            <a:r>
              <a:rPr lang="en-US" i="1" dirty="0" smtClean="0">
                <a:solidFill>
                  <a:schemeClr val="accent2">
                    <a:lumMod val="50000"/>
                  </a:schemeClr>
                </a:solidFill>
              </a:rPr>
              <a:t>is the logo of Mary Quant’s production</a:t>
            </a:r>
            <a:r>
              <a:rPr lang="en-US" b="1" i="1" dirty="0" smtClean="0">
                <a:solidFill>
                  <a:schemeClr val="accent2">
                    <a:lumMod val="50000"/>
                  </a:schemeClr>
                </a:solidFill>
              </a:rPr>
              <a:t>.</a:t>
            </a:r>
            <a:endParaRPr lang="ru-RU" b="1" i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4" name="AutoShape 4" descr="https://guardarian.com/blog/wp-content/uploads/2023/06/Quant-Logo-02-1920x1010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0" name="Picture 6" descr="https://mark.trademarkia.com/services/logo.ashx?sid=7514326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52536" y="7937"/>
            <a:ext cx="4762500" cy="122872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4211960" y="6021288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err="1" smtClean="0"/>
              <a:t>Dame</a:t>
            </a:r>
            <a:r>
              <a:rPr lang="ru-RU" dirty="0" smtClean="0"/>
              <a:t> (титул женщины, награждённой орденом Британской империи)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628787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665163"/>
            <a:ext cx="6419056" cy="1143000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020272" y="5013176"/>
            <a:ext cx="1666528" cy="1112987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AutoShape 4" descr="https://guardarian.com/blog/wp-content/uploads/2023/06/Quant-Logo-02-1920x1010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323528" y="3140968"/>
            <a:ext cx="8496944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b="1" i="1" dirty="0" smtClean="0"/>
              <a:t>The </a:t>
            </a:r>
            <a:r>
              <a:rPr lang="en-US" sz="3600" b="1" i="1" dirty="0" smtClean="0">
                <a:solidFill>
                  <a:srgbClr val="C00000"/>
                </a:solidFill>
              </a:rPr>
              <a:t>Swinging Sixties</a:t>
            </a:r>
            <a:r>
              <a:rPr lang="en-US" sz="3600" b="1" i="1" dirty="0" smtClean="0"/>
              <a:t> was a youth cultural revolution that took place in the United Kingdom during the mid-to-late 1960s, </a:t>
            </a:r>
            <a:r>
              <a:rPr lang="en-US" sz="3600" b="1" i="1" dirty="0" err="1" smtClean="0"/>
              <a:t>emphasising</a:t>
            </a:r>
            <a:r>
              <a:rPr lang="en-US" sz="3600" b="1" i="1" dirty="0" smtClean="0"/>
              <a:t> modernity and fun-loving hedonism</a:t>
            </a:r>
            <a:r>
              <a:rPr lang="ru-RU" sz="3600" b="1" i="1" dirty="0" smtClean="0"/>
              <a:t>. (</a:t>
            </a:r>
            <a:r>
              <a:rPr lang="en-US" sz="3600" b="1" i="1" dirty="0" smtClean="0"/>
              <a:t>Hedonism is a theory, all that pleasure plays a central role in them.</a:t>
            </a:r>
            <a:r>
              <a:rPr lang="en-US" sz="3600" dirty="0" smtClean="0"/>
              <a:t> </a:t>
            </a:r>
            <a:endParaRPr lang="ru-RU" sz="3600" dirty="0"/>
          </a:p>
        </p:txBody>
      </p:sp>
      <p:pic>
        <p:nvPicPr>
          <p:cNvPr id="28674" name="Picture 2" descr="https://avatars.mds.yandex.net/i?id=4969bcf15d9b71c33037434604723242_l-5274566-images-thumbs&amp;n=13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A0331E"/>
              </a:clrFrom>
              <a:clrTo>
                <a:srgbClr val="A0331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67544" y="188640"/>
            <a:ext cx="3024336" cy="3028602"/>
          </a:xfrm>
          <a:prstGeom prst="rect">
            <a:avLst/>
          </a:prstGeom>
          <a:noFill/>
        </p:spPr>
      </p:pic>
      <p:pic>
        <p:nvPicPr>
          <p:cNvPr id="28676" name="Picture 4" descr="https://avatars.mds.yandex.net/i?id=7eca3f70562654118fc08c6b8bca3612_l-10122878-images-thumbs&amp;n=1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11960" y="188640"/>
            <a:ext cx="4176463" cy="295275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71116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1124744"/>
            <a:ext cx="6419056" cy="11430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655930" y="2564904"/>
            <a:ext cx="5030869" cy="3561259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   </a:t>
            </a:r>
            <a:r>
              <a:rPr lang="en-US" b="1" i="1" dirty="0" smtClean="0">
                <a:solidFill>
                  <a:schemeClr val="accent3">
                    <a:lumMod val="50000"/>
                  </a:schemeClr>
                </a:solidFill>
              </a:rPr>
              <a:t>The </a:t>
            </a:r>
            <a:r>
              <a:rPr lang="en-US" b="1" i="1" dirty="0">
                <a:solidFill>
                  <a:schemeClr val="accent3">
                    <a:lumMod val="50000"/>
                  </a:schemeClr>
                </a:solidFill>
              </a:rPr>
              <a:t>miniskirt, described as one of the defining fashions of the 1960s</a:t>
            </a:r>
            <a:r>
              <a:rPr lang="en-US" b="1" i="1" dirty="0" smtClean="0">
                <a:solidFill>
                  <a:schemeClr val="accent3">
                    <a:lumMod val="50000"/>
                  </a:schemeClr>
                </a:solidFill>
              </a:rPr>
              <a:t>, is </a:t>
            </a:r>
            <a:r>
              <a:rPr lang="en-US" b="1" i="1" dirty="0">
                <a:solidFill>
                  <a:schemeClr val="accent3">
                    <a:lumMod val="50000"/>
                  </a:schemeClr>
                </a:solidFill>
              </a:rPr>
              <a:t>one of the garments most widely associated with Quant.</a:t>
            </a:r>
            <a:endParaRPr lang="ru-RU" b="1" i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4" name="AutoShape 4" descr="https://guardarian.com/blog/wp-content/uploads/2023/06/Quant-Logo-02-1920x1010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0" name="Picture 6" descr="https://mark.trademarkia.com/services/logo.ashx?sid=7514326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52536" y="7937"/>
            <a:ext cx="4762500" cy="122872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7" name="Picture 1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ACADA8"/>
              </a:clrFrom>
              <a:clrTo>
                <a:srgbClr val="ACADA8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236663"/>
            <a:ext cx="3655931" cy="51765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4228985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02632" y="143895"/>
            <a:ext cx="6419056" cy="1143000"/>
          </a:xfrm>
        </p:spPr>
        <p:txBody>
          <a:bodyPr/>
          <a:lstStyle/>
          <a:p>
            <a:endParaRPr lang="ru-RU" b="1" i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020272" y="5013176"/>
            <a:ext cx="1666528" cy="1112987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6" name="Picture 2" descr="https://avatars.mds.yandex.net/i?id=bcbb8d35bb5e7b97c91fcc9e6a907671fb753ac8-8200828-images-thumbs&amp;n=13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7F7F7"/>
              </a:clrFrom>
              <a:clrTo>
                <a:srgbClr val="F7F7F7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2413645"/>
            <a:ext cx="871115" cy="88776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AutoShape 4" descr="https://guardarian.com/blog/wp-content/uploads/2023/06/Quant-Logo-02-1920x1010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0" name="Picture 6" descr="https://mark.trademarkia.com/services/logo.ashx?sid=7514326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0"/>
            <a:ext cx="4762500" cy="122872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https://webpulse.imgsmail.ru/imgpreview?mb=webpulse&amp;key=pulse_cabinet-image-22fb1155-dc55-4642-8d89-4940bb4e7f2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268760"/>
            <a:ext cx="7512769" cy="539793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Прямоугольник 13"/>
          <p:cNvSpPr/>
          <p:nvPr/>
        </p:nvSpPr>
        <p:spPr>
          <a:xfrm>
            <a:off x="2555776" y="5229200"/>
            <a:ext cx="323037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b="1" i="1" dirty="0" smtClean="0">
                <a:solidFill>
                  <a:srgbClr val="FF0000"/>
                </a:solidFill>
              </a:rPr>
              <a:t>micro miniskirts</a:t>
            </a:r>
            <a:endParaRPr lang="ru-RU" sz="3600" dirty="0"/>
          </a:p>
        </p:txBody>
      </p:sp>
      <p:pic>
        <p:nvPicPr>
          <p:cNvPr id="10242" name="Picture 2" descr="https://avatars.mds.yandex.net/i?id=124a4054f3651903ba495d2992aff8f72fdfb146-10096158-images-thumbs&amp;n=13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51520" y="980728"/>
            <a:ext cx="936104" cy="927410"/>
          </a:xfrm>
          <a:prstGeom prst="rect">
            <a:avLst/>
          </a:prstGeom>
          <a:noFill/>
        </p:spPr>
      </p:pic>
      <p:pic>
        <p:nvPicPr>
          <p:cNvPr id="16" name="Picture 2" descr="https://avatars.mds.yandex.net/i?id=124a4054f3651903ba495d2992aff8f72fdfb146-10096158-images-thumbs&amp;n=13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668344" y="4797152"/>
            <a:ext cx="936104" cy="92741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1657366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1124744"/>
            <a:ext cx="6419056" cy="11430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020272" y="5013176"/>
            <a:ext cx="1666528" cy="1112987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6" name="Picture 2" descr="https://avatars.mds.yandex.net/i?id=bcbb8d35bb5e7b97c91fcc9e6a907671fb753ac8-8200828-images-thumbs&amp;n=13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7F7F7"/>
              </a:clrFrom>
              <a:clrTo>
                <a:srgbClr val="F7F7F7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2413645"/>
            <a:ext cx="871115" cy="88776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AutoShape 4" descr="https://guardarian.com/blog/wp-content/uploads/2023/06/Quant-Logo-02-1920x1010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0" name="Picture 6" descr="https://mark.trademarkia.com/services/logo.ashx?sid=7514326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0"/>
            <a:ext cx="4762500" cy="122872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AutoShape 2" descr="https://i.pinimg.com/originals/55/1d/27/551d27e03e3c79f2b0c2ad9394fa25fb.webp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2292" name="Picture 4" descr="https://i.pinimg.com/originals/93/13/2e/93132e8353ecab317217d440f361f77c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966813"/>
            <a:ext cx="5891187" cy="589118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18" name="Picture 2" descr="https://free-images.com/or/2565/daisy_flower_white_floral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99592" y="1484784"/>
            <a:ext cx="1440160" cy="1372653"/>
          </a:xfrm>
          <a:prstGeom prst="rect">
            <a:avLst/>
          </a:prstGeom>
          <a:noFill/>
        </p:spPr>
      </p:pic>
      <p:pic>
        <p:nvPicPr>
          <p:cNvPr id="13" name="Picture 2" descr="https://free-images.com/or/2565/daisy_flower_white_floral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732240" y="5157192"/>
            <a:ext cx="1440160" cy="137265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3827332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1124744"/>
            <a:ext cx="6419056" cy="11430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074983" y="5084886"/>
            <a:ext cx="1666528" cy="1112987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AutoShape 4" descr="https://guardarian.com/blog/wp-content/uploads/2023/06/Quant-Logo-02-1920x1010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0" name="Picture 6" descr="https://mark.trademarkia.com/services/logo.ashx?sid=7514326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0"/>
            <a:ext cx="4762500" cy="122872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2" name="Picture 6" descr="https://media1.faz.net/ppmedia/aktuell/finanzen/3651339408/1.2794675/default/minirock-erfinderin-mary-quant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196752"/>
            <a:ext cx="7129349" cy="530150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4" name="Picture 2" descr="https://avatars.mds.yandex.net/i?id=a694ac985e32e2d16787071af49ada1ce55b2558-10448622-images-thumbs&amp;n=13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308304" y="5229200"/>
            <a:ext cx="1625014" cy="1319809"/>
          </a:xfrm>
          <a:prstGeom prst="rect">
            <a:avLst/>
          </a:prstGeom>
          <a:noFill/>
        </p:spPr>
      </p:pic>
      <p:pic>
        <p:nvPicPr>
          <p:cNvPr id="12" name="Picture 2" descr="https://avatars.mds.yandex.net/i?id=a694ac985e32e2d16787071af49ada1ce55b2558-10448622-images-thumbs&amp;n=13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79512" y="1052736"/>
            <a:ext cx="1625014" cy="131980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1875840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132</TotalTime>
  <Words>138</Words>
  <Application>Microsoft Office PowerPoint</Application>
  <PresentationFormat>Экран (4:3)</PresentationFormat>
  <Paragraphs>19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Mary Quant an iconic figure from the fashion world</vt:lpstr>
      <vt:lpstr>Born in 1934</vt:lpstr>
      <vt:lpstr>Died on April the 13th, 2023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micro miniskirt</vt:lpstr>
      <vt:lpstr>Слайд 12</vt:lpstr>
      <vt:lpstr>Слайд 13</vt:lpstr>
      <vt:lpstr>Слайд 14</vt:lpstr>
      <vt:lpstr>hotpants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Mary Quant an iconic figure from the fashion world</dc:title>
  <dc:creator>каб.350</dc:creator>
  <cp:lastModifiedBy>Asus</cp:lastModifiedBy>
  <cp:revision>17</cp:revision>
  <dcterms:created xsi:type="dcterms:W3CDTF">2023-10-02T08:00:52Z</dcterms:created>
  <dcterms:modified xsi:type="dcterms:W3CDTF">2024-01-04T12:56:18Z</dcterms:modified>
</cp:coreProperties>
</file>