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9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83" r:id="rId11"/>
    <p:sldId id="266" r:id="rId12"/>
    <p:sldId id="268" r:id="rId13"/>
    <p:sldId id="269" r:id="rId14"/>
    <p:sldId id="270" r:id="rId15"/>
    <p:sldId id="267" r:id="rId16"/>
    <p:sldId id="271" r:id="rId17"/>
    <p:sldId id="282" r:id="rId18"/>
    <p:sldId id="277" r:id="rId19"/>
    <p:sldId id="294" r:id="rId20"/>
    <p:sldId id="275" r:id="rId21"/>
    <p:sldId id="278" r:id="rId22"/>
    <p:sldId id="279" r:id="rId23"/>
    <p:sldId id="291" r:id="rId24"/>
    <p:sldId id="292" r:id="rId25"/>
  </p:sldIdLst>
  <p:sldSz cx="9144000" cy="5715000" type="screen16x10"/>
  <p:notesSz cx="6858000" cy="9144000"/>
  <p:custShowLst>
    <p:custShow name="Основной показ" id="0">
      <p:sldLst>
        <p:sld r:id="rId2"/>
        <p:sld r:id="rId3"/>
        <p:sld r:id="rId6"/>
        <p:sld r:id="rId12"/>
        <p:sld r:id="rId13"/>
        <p:sld r:id="rId16"/>
        <p:sld r:id="rId17"/>
        <p:sld r:id="rId18"/>
      </p:sldLst>
    </p:custShow>
    <p:custShow name="Структура презентации" id="1">
      <p:sldLst>
        <p:sld r:id="rId19"/>
      </p:sldLst>
    </p:custShow>
    <p:custShow name="Сведения об авторе" id="2">
      <p:sldLst/>
    </p:custShow>
    <p:custShow name="Список  источников" id="3">
      <p:sldLst>
        <p:sld r:id="rId21"/>
        <p:sld r:id="rId22"/>
        <p:sld r:id="rId23"/>
      </p:sldLst>
    </p:custShow>
    <p:custShow name="Классификация волокон" id="4">
      <p:sldLst>
        <p:sld r:id="rId4"/>
      </p:sldLst>
    </p:custShow>
    <p:custShow name="Задание 1" id="5">
      <p:sldLst>
        <p:sld r:id="rId5"/>
      </p:sldLst>
    </p:custShow>
    <p:custShow name="Производство химических волокон" id="6">
      <p:sldLst>
        <p:sld r:id="rId7"/>
      </p:sldLst>
    </p:custShow>
    <p:custShow name="Искусственные ткани" id="7">
      <p:sldLst>
        <p:sld r:id="rId8"/>
      </p:sldLst>
    </p:custShow>
    <p:custShow name="Задание 2" id="8">
      <p:sldLst>
        <p:sld r:id="rId10"/>
      </p:sldLst>
    </p:custShow>
    <p:custShow name="Синтетические ткани" id="9">
      <p:sldLst>
        <p:sld r:id="rId9"/>
      </p:sldLst>
    </p:custShow>
    <p:custShow name="Задание 3" id="10">
      <p:sldLst>
        <p:sld r:id="rId11"/>
      </p:sldLst>
    </p:custShow>
    <p:custShow name="Клеевые материалы" id="11">
      <p:sldLst>
        <p:sld r:id="rId14"/>
      </p:sldLst>
    </p:custShow>
    <p:custShow name="Утепляющие материалы" id="12">
      <p:sldLst>
        <p:sld r:id="rId15"/>
      </p:sldLst>
    </p:custShow>
    <p:custShow name="Лицензионное соглашение" id="13">
      <p:sldLst>
        <p:sld r:id="rId24"/>
      </p:sldLst>
    </p:custShow>
    <p:custShow name="Пояснительная записка" id="14">
      <p:sldLst>
        <p:sld r:id="rId25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custShow id="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79298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264" y="147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A047D1-908C-44A8-9318-01C6960C1CD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CB931DF-B730-4DB6-B2A7-78422E6A26D8}">
      <dgm:prSet phldrT="[Текст]"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01 Ткани из химических волокон</a:t>
          </a:r>
          <a:endParaRPr lang="ru-RU" sz="1100" dirty="0"/>
        </a:p>
      </dgm:t>
    </dgm:pt>
    <dgm:pt modelId="{E55127FA-176F-46D4-8CBD-0EF1C1B424C7}" type="sibTrans" cxnId="{D74B7034-4834-44AC-8F70-EC84E2E048CA}">
      <dgm:prSet/>
      <dgm:spPr/>
      <dgm:t>
        <a:bodyPr/>
        <a:lstStyle/>
        <a:p>
          <a:endParaRPr lang="ru-RU" sz="1100"/>
        </a:p>
      </dgm:t>
    </dgm:pt>
    <dgm:pt modelId="{2C7648D0-258C-4E13-ADE5-CE72F1C7DAF6}" type="parTrans" cxnId="{D74B7034-4834-44AC-8F70-EC84E2E048CA}">
      <dgm:prSet/>
      <dgm:spPr/>
      <dgm:t>
        <a:bodyPr/>
        <a:lstStyle/>
        <a:p>
          <a:endParaRPr lang="ru-RU" sz="1100"/>
        </a:p>
      </dgm:t>
    </dgm:pt>
    <dgm:pt modelId="{3245F393-91DF-4BB2-B163-CF032054CD41}">
      <dgm:prSet custT="1"/>
      <dgm:spPr>
        <a:solidFill>
          <a:srgbClr val="FFFF00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18 Структура презентации</a:t>
          </a:r>
        </a:p>
      </dgm:t>
    </dgm:pt>
    <dgm:pt modelId="{B07FF0EF-4128-4EF7-B837-170BD1CBC2C7}" type="parTrans" cxnId="{78901018-2E91-4329-BEAF-A2883BB741CD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3E5C4CE2-D2FF-43C9-94B5-AD2E67ABC9EC}" type="sibTrans" cxnId="{78901018-2E91-4329-BEAF-A2883BB741CD}">
      <dgm:prSet/>
      <dgm:spPr/>
      <dgm:t>
        <a:bodyPr/>
        <a:lstStyle/>
        <a:p>
          <a:endParaRPr lang="ru-RU" sz="1100"/>
        </a:p>
      </dgm:t>
    </dgm:pt>
    <dgm:pt modelId="{1E18F9C1-FFD9-40FC-9E79-529070990448}">
      <dgm:prSet custT="1"/>
      <dgm:spPr>
        <a:solidFill>
          <a:srgbClr val="FFFF00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1100" dirty="0" smtClean="0"/>
            <a:t>19 Сведения об авторе</a:t>
          </a:r>
        </a:p>
      </dgm:t>
    </dgm:pt>
    <dgm:pt modelId="{12291087-6BC0-43BC-A56E-CF3F39A2E46E}" type="parTrans" cxnId="{EDF78D7B-7E99-4963-A0DA-27E3590976BE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E78120F1-BF91-4496-A330-A7A7DEF85352}" type="sibTrans" cxnId="{EDF78D7B-7E99-4963-A0DA-27E3590976BE}">
      <dgm:prSet/>
      <dgm:spPr/>
      <dgm:t>
        <a:bodyPr/>
        <a:lstStyle/>
        <a:p>
          <a:endParaRPr lang="ru-RU" sz="1100"/>
        </a:p>
      </dgm:t>
    </dgm:pt>
    <dgm:pt modelId="{A1EC060E-218F-41E2-BCD7-DB9294977179}">
      <dgm:prSet custT="1"/>
      <dgm:spPr>
        <a:solidFill>
          <a:srgbClr val="FFFF00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20-22</a:t>
          </a:r>
          <a:r>
            <a:rPr lang="ru-RU" sz="1100" baseline="0" dirty="0" smtClean="0"/>
            <a:t> </a:t>
          </a:r>
          <a:r>
            <a:rPr lang="ru-RU" sz="1100" dirty="0" smtClean="0"/>
            <a:t>Список использованных источников</a:t>
          </a:r>
        </a:p>
      </dgm:t>
    </dgm:pt>
    <dgm:pt modelId="{7B29B8DA-A806-4925-A05A-6070AA88A2B2}" type="parTrans" cxnId="{FD9E1820-C143-4717-A68C-D43794090189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42E62167-B1DA-4962-AFFA-A351A2ED3563}" type="sibTrans" cxnId="{FD9E1820-C143-4717-A68C-D43794090189}">
      <dgm:prSet/>
      <dgm:spPr/>
      <dgm:t>
        <a:bodyPr/>
        <a:lstStyle/>
        <a:p>
          <a:endParaRPr lang="ru-RU" sz="1100"/>
        </a:p>
      </dgm:t>
    </dgm:pt>
    <dgm:pt modelId="{7FD1A0CE-56EA-40F2-815B-234C98AE1E60}">
      <dgm:prSet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02 Волокна</a:t>
          </a:r>
        </a:p>
      </dgm:t>
    </dgm:pt>
    <dgm:pt modelId="{645316C8-0B9D-4150-BD77-682C1FE5F876}" type="parTrans" cxnId="{4599B9B1-691A-4804-9F30-4C93BB94FF38}">
      <dgm:prSet/>
      <dgm:spPr/>
      <dgm:t>
        <a:bodyPr/>
        <a:lstStyle/>
        <a:p>
          <a:endParaRPr lang="ru-RU" sz="1100"/>
        </a:p>
      </dgm:t>
    </dgm:pt>
    <dgm:pt modelId="{7AD72CFE-0CF2-4E73-8EEE-535A505E0546}" type="sibTrans" cxnId="{4599B9B1-691A-4804-9F30-4C93BB94FF38}">
      <dgm:prSet/>
      <dgm:spPr/>
      <dgm:t>
        <a:bodyPr/>
        <a:lstStyle/>
        <a:p>
          <a:endParaRPr lang="ru-RU" sz="1100"/>
        </a:p>
      </dgm:t>
    </dgm:pt>
    <dgm:pt modelId="{EB13EE73-9508-41EA-9482-138F120A10A6}">
      <dgm:prSet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03 Классификация волокон</a:t>
          </a:r>
        </a:p>
      </dgm:t>
    </dgm:pt>
    <dgm:pt modelId="{558A9A3D-567B-4941-A0C9-40B981517388}" type="parTrans" cxnId="{DCC9CA5F-5945-4BF4-9FF9-2DCE775C8CD5}">
      <dgm:prSet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C3A20300-C7D7-429B-9042-278172095CF3}" type="sibTrans" cxnId="{DCC9CA5F-5945-4BF4-9FF9-2DCE775C8CD5}">
      <dgm:prSet/>
      <dgm:spPr/>
      <dgm:t>
        <a:bodyPr/>
        <a:lstStyle/>
        <a:p>
          <a:endParaRPr lang="ru-RU" sz="1100"/>
        </a:p>
      </dgm:t>
    </dgm:pt>
    <dgm:pt modelId="{C4F06D8F-3849-416D-9B73-62637089BD9A}">
      <dgm:prSet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05 Химические волокна</a:t>
          </a:r>
        </a:p>
      </dgm:t>
    </dgm:pt>
    <dgm:pt modelId="{47564C01-D501-46CF-B6A6-BC0BA82F0C3E}" type="parTrans" cxnId="{78B0092A-04D1-4867-90BE-0D32BD5E5C9F}">
      <dgm:prSet/>
      <dgm:spPr/>
      <dgm:t>
        <a:bodyPr/>
        <a:lstStyle/>
        <a:p>
          <a:endParaRPr lang="ru-RU" sz="1100"/>
        </a:p>
      </dgm:t>
    </dgm:pt>
    <dgm:pt modelId="{E84D2786-75A1-48BF-A048-A92C34BA5B35}" type="sibTrans" cxnId="{78B0092A-04D1-4867-90BE-0D32BD5E5C9F}">
      <dgm:prSet/>
      <dgm:spPr/>
      <dgm:t>
        <a:bodyPr/>
        <a:lstStyle/>
        <a:p>
          <a:endParaRPr lang="ru-RU" sz="1100"/>
        </a:p>
      </dgm:t>
    </dgm:pt>
    <dgm:pt modelId="{1222D4BE-038F-4DC9-A016-203B39563545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06 Производство  химических волокон</a:t>
          </a:r>
        </a:p>
      </dgm:t>
    </dgm:pt>
    <dgm:pt modelId="{B39E486C-C07E-45FA-A9BC-EFCBF9F8C306}" type="parTrans" cxnId="{91718805-AB21-4E58-9423-151D04071F67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8A757197-7622-48CD-A43C-6133CCB88E17}" type="sibTrans" cxnId="{91718805-AB21-4E58-9423-151D04071F67}">
      <dgm:prSet/>
      <dgm:spPr/>
      <dgm:t>
        <a:bodyPr/>
        <a:lstStyle/>
        <a:p>
          <a:endParaRPr lang="ru-RU" sz="1100"/>
        </a:p>
      </dgm:t>
    </dgm:pt>
    <dgm:pt modelId="{1E219328-9A3C-49C2-8FDD-322CCB130ED6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07 Искусственные ткани</a:t>
          </a:r>
        </a:p>
      </dgm:t>
    </dgm:pt>
    <dgm:pt modelId="{8C76F9FA-EC9E-4CF6-B2D8-BB366FC3D913}" type="parTrans" cxnId="{4FED59EF-44BC-45FE-BC7B-847515EE916E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638C7B8E-827D-4473-B648-696C917F89B9}" type="sibTrans" cxnId="{4FED59EF-44BC-45FE-BC7B-847515EE916E}">
      <dgm:prSet/>
      <dgm:spPr/>
      <dgm:t>
        <a:bodyPr/>
        <a:lstStyle/>
        <a:p>
          <a:endParaRPr lang="ru-RU" sz="1100"/>
        </a:p>
      </dgm:t>
    </dgm:pt>
    <dgm:pt modelId="{368D2AA1-43A7-4B28-B862-6EBA20D0DC2B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09 Задание 2</a:t>
          </a:r>
        </a:p>
      </dgm:t>
    </dgm:pt>
    <dgm:pt modelId="{65F924F6-83FF-4B5A-B3DA-477D9F9BC7CC}" type="parTrans" cxnId="{4907DD8D-E068-491B-90A6-EB6465690047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DE33FCB0-684E-4737-AC07-3FFC1116DC24}" type="sibTrans" cxnId="{4907DD8D-E068-491B-90A6-EB6465690047}">
      <dgm:prSet/>
      <dgm:spPr/>
      <dgm:t>
        <a:bodyPr/>
        <a:lstStyle/>
        <a:p>
          <a:endParaRPr lang="ru-RU" sz="1100"/>
        </a:p>
      </dgm:t>
    </dgm:pt>
    <dgm:pt modelId="{ACD5273A-BA55-43C6-9822-374B7D3587E1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1100" dirty="0" smtClean="0"/>
            <a:t>08 Синтетические ткани</a:t>
          </a:r>
        </a:p>
      </dgm:t>
    </dgm:pt>
    <dgm:pt modelId="{7EC1B9F7-4ECD-4B7B-8E6D-D277A688D6FD}" type="parTrans" cxnId="{E41163A4-AD1F-4C56-9F98-5B49BACB2FE0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A9D35D36-75CA-458A-8B07-5123FD5D9DC4}" type="sibTrans" cxnId="{E41163A4-AD1F-4C56-9F98-5B49BACB2FE0}">
      <dgm:prSet/>
      <dgm:spPr/>
      <dgm:t>
        <a:bodyPr/>
        <a:lstStyle/>
        <a:p>
          <a:endParaRPr lang="ru-RU" sz="1100"/>
        </a:p>
      </dgm:t>
    </dgm:pt>
    <dgm:pt modelId="{0AB600ED-9D21-4108-A448-84ADCC06E6B1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10 Задание 3</a:t>
          </a:r>
        </a:p>
      </dgm:t>
    </dgm:pt>
    <dgm:pt modelId="{08E23DD1-BB30-492C-9B0E-71B460845BEA}" type="parTrans" cxnId="{846CFECF-EC3B-4629-A35B-046DDA97D155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D1F61026-A17C-4693-8718-5E25BCAF9990}" type="sibTrans" cxnId="{846CFECF-EC3B-4629-A35B-046DDA97D155}">
      <dgm:prSet/>
      <dgm:spPr/>
      <dgm:t>
        <a:bodyPr/>
        <a:lstStyle/>
        <a:p>
          <a:endParaRPr lang="ru-RU" sz="1100"/>
        </a:p>
      </dgm:t>
    </dgm:pt>
    <dgm:pt modelId="{6C9D2E2B-57CF-4E42-98E8-5C05CDD32D05}">
      <dgm:prSet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11 Смесовые ткани</a:t>
          </a:r>
        </a:p>
      </dgm:t>
    </dgm:pt>
    <dgm:pt modelId="{747CA6DC-C5D8-4065-B49D-10D199492622}" type="parTrans" cxnId="{64BFF333-A45D-47BC-924E-E00955AF84CA}">
      <dgm:prSet/>
      <dgm:spPr/>
      <dgm:t>
        <a:bodyPr/>
        <a:lstStyle/>
        <a:p>
          <a:endParaRPr lang="ru-RU" sz="1100"/>
        </a:p>
      </dgm:t>
    </dgm:pt>
    <dgm:pt modelId="{82F9B3AD-324B-4489-86CE-0E5047913EA3}" type="sibTrans" cxnId="{64BFF333-A45D-47BC-924E-E00955AF84CA}">
      <dgm:prSet/>
      <dgm:spPr/>
      <dgm:t>
        <a:bodyPr/>
        <a:lstStyle/>
        <a:p>
          <a:endParaRPr lang="ru-RU" sz="1100"/>
        </a:p>
      </dgm:t>
    </dgm:pt>
    <dgm:pt modelId="{F6B5244E-AF94-4A80-AF35-8A895763CFF3}">
      <dgm:prSet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12 Нетканые материалы </a:t>
          </a:r>
        </a:p>
      </dgm:t>
    </dgm:pt>
    <dgm:pt modelId="{E7E9F789-5CCD-4228-BF66-04A9F01227B3}" type="parTrans" cxnId="{56AE424B-2160-47CA-882E-211C8F0CB1AB}">
      <dgm:prSet/>
      <dgm:spPr/>
      <dgm:t>
        <a:bodyPr/>
        <a:lstStyle/>
        <a:p>
          <a:endParaRPr lang="ru-RU" sz="1100"/>
        </a:p>
      </dgm:t>
    </dgm:pt>
    <dgm:pt modelId="{0DFF49DB-A12C-48DA-8172-FE6CCDD80F93}" type="sibTrans" cxnId="{56AE424B-2160-47CA-882E-211C8F0CB1AB}">
      <dgm:prSet/>
      <dgm:spPr/>
      <dgm:t>
        <a:bodyPr/>
        <a:lstStyle/>
        <a:p>
          <a:endParaRPr lang="ru-RU" sz="1100"/>
        </a:p>
      </dgm:t>
    </dgm:pt>
    <dgm:pt modelId="{7774B608-670C-49E8-AC92-DE5F07911BED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13 Клеевые материалы</a:t>
          </a:r>
        </a:p>
      </dgm:t>
    </dgm:pt>
    <dgm:pt modelId="{45815339-BE69-468D-8F26-D493799B53CD}" type="parTrans" cxnId="{2EE9B9FC-BA35-4463-B867-B095F696E8D4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1AA8523A-4FBF-4C71-A2ED-327793E1E2C7}" type="sibTrans" cxnId="{2EE9B9FC-BA35-4463-B867-B095F696E8D4}">
      <dgm:prSet/>
      <dgm:spPr/>
      <dgm:t>
        <a:bodyPr/>
        <a:lstStyle/>
        <a:p>
          <a:endParaRPr lang="ru-RU" sz="1100"/>
        </a:p>
      </dgm:t>
    </dgm:pt>
    <dgm:pt modelId="{C6F8874E-BBE5-41F7-8E2A-FDF855C20B95}">
      <dgm:prSet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14 Утепляющие материалы</a:t>
          </a:r>
        </a:p>
      </dgm:t>
    </dgm:pt>
    <dgm:pt modelId="{60D205B4-E9EF-4AA4-B419-C7B5FE2C8C10}" type="parTrans" cxnId="{297D1463-162E-465B-8B76-AB027413D77B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B09B4F53-EF17-468C-93D4-EC0AB611274E}" type="sibTrans" cxnId="{297D1463-162E-465B-8B76-AB027413D77B}">
      <dgm:prSet/>
      <dgm:spPr/>
      <dgm:t>
        <a:bodyPr/>
        <a:lstStyle/>
        <a:p>
          <a:endParaRPr lang="ru-RU" sz="1100"/>
        </a:p>
      </dgm:t>
    </dgm:pt>
    <dgm:pt modelId="{33EE1A1C-835C-4F99-8E10-37A5ACF1B070}">
      <dgm:prSet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15 Уход за одеждой</a:t>
          </a:r>
        </a:p>
      </dgm:t>
    </dgm:pt>
    <dgm:pt modelId="{6EA2E79D-EA3B-4073-BDC5-0E4685AAAD37}" type="parTrans" cxnId="{F24538D0-B9B6-4191-9C25-DCCD805CA490}">
      <dgm:prSet/>
      <dgm:spPr/>
      <dgm:t>
        <a:bodyPr/>
        <a:lstStyle/>
        <a:p>
          <a:endParaRPr lang="ru-RU" sz="1100"/>
        </a:p>
      </dgm:t>
    </dgm:pt>
    <dgm:pt modelId="{BA391865-F8E2-420F-A2CD-593ABFDEDF7E}" type="sibTrans" cxnId="{F24538D0-B9B6-4191-9C25-DCCD805CA490}">
      <dgm:prSet/>
      <dgm:spPr/>
      <dgm:t>
        <a:bodyPr/>
        <a:lstStyle/>
        <a:p>
          <a:endParaRPr lang="ru-RU" sz="1100"/>
        </a:p>
      </dgm:t>
    </dgm:pt>
    <dgm:pt modelId="{65072533-B6E0-4844-A368-BD62F7D6830E}">
      <dgm:prSet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17 Выводы</a:t>
          </a:r>
          <a:endParaRPr lang="ru-RU" sz="1100" dirty="0"/>
        </a:p>
      </dgm:t>
    </dgm:pt>
    <dgm:pt modelId="{CBF90BA4-1E41-4CB3-931D-00F03806DC70}" type="parTrans" cxnId="{ACA7EF96-9E9B-45E4-BEEC-29A3EFA3E31A}">
      <dgm:prSet/>
      <dgm:spPr/>
      <dgm:t>
        <a:bodyPr/>
        <a:lstStyle/>
        <a:p>
          <a:endParaRPr lang="ru-RU" sz="1100"/>
        </a:p>
      </dgm:t>
    </dgm:pt>
    <dgm:pt modelId="{28B1FBFE-248B-43D6-9085-854FC35C1C18}" type="sibTrans" cxnId="{ACA7EF96-9E9B-45E4-BEEC-29A3EFA3E31A}">
      <dgm:prSet/>
      <dgm:spPr/>
      <dgm:t>
        <a:bodyPr/>
        <a:lstStyle/>
        <a:p>
          <a:endParaRPr lang="ru-RU" sz="1100"/>
        </a:p>
      </dgm:t>
    </dgm:pt>
    <dgm:pt modelId="{E2FB47D3-F8BC-472E-BE72-E459798E2026}">
      <dgm:prSet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04 Задание 1</a:t>
          </a:r>
        </a:p>
      </dgm:t>
    </dgm:pt>
    <dgm:pt modelId="{6C82CE70-23C1-4FA4-9919-CB4EEDE78412}" type="sibTrans" cxnId="{6E6DA66F-8DCD-47D9-B36E-42C7A0C09BC3}">
      <dgm:prSet/>
      <dgm:spPr/>
      <dgm:t>
        <a:bodyPr/>
        <a:lstStyle/>
        <a:p>
          <a:endParaRPr lang="ru-RU" sz="1100"/>
        </a:p>
      </dgm:t>
    </dgm:pt>
    <dgm:pt modelId="{D0CC9A72-DA19-4B6B-9746-AF2DF829D477}" type="parTrans" cxnId="{6E6DA66F-8DCD-47D9-B36E-42C7A0C09BC3}">
      <dgm:prSet custT="1"/>
      <dgm:spPr>
        <a:ln>
          <a:solidFill>
            <a:schemeClr val="accent1">
              <a:lumMod val="50000"/>
            </a:schemeClr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100"/>
        </a:p>
      </dgm:t>
    </dgm:pt>
    <dgm:pt modelId="{5ADA259F-3574-4620-ACC0-1DF936CFFFAA}">
      <dgm:prSet custT="1"/>
      <dgm:spPr>
        <a:solidFill>
          <a:srgbClr val="FFD03B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16 Лабораторная работа</a:t>
          </a:r>
          <a:endParaRPr lang="ru-RU" sz="1100" dirty="0"/>
        </a:p>
      </dgm:t>
    </dgm:pt>
    <dgm:pt modelId="{BDAD22D9-A906-40E6-B1A4-4E73B8A43C53}" type="parTrans" cxnId="{76AEA230-7182-45C4-A098-A6B74E3266C5}">
      <dgm:prSet/>
      <dgm:spPr/>
      <dgm:t>
        <a:bodyPr/>
        <a:lstStyle/>
        <a:p>
          <a:endParaRPr lang="ru-RU"/>
        </a:p>
      </dgm:t>
    </dgm:pt>
    <dgm:pt modelId="{D7A12A87-3B19-4A67-8DD7-680129753B3C}" type="sibTrans" cxnId="{76AEA230-7182-45C4-A098-A6B74E3266C5}">
      <dgm:prSet/>
      <dgm:spPr/>
      <dgm:t>
        <a:bodyPr/>
        <a:lstStyle/>
        <a:p>
          <a:endParaRPr lang="ru-RU"/>
        </a:p>
      </dgm:t>
    </dgm:pt>
    <dgm:pt modelId="{8F38878C-0B5B-4FC4-9B7B-68242773224D}">
      <dgm:prSet custT="1"/>
      <dgm:spPr>
        <a:solidFill>
          <a:srgbClr val="FFFF00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23 Лицензионное соглашение</a:t>
          </a:r>
        </a:p>
      </dgm:t>
    </dgm:pt>
    <dgm:pt modelId="{8CE8E10F-9883-4466-AF5C-026F4F9789D9}" type="parTrans" cxnId="{8A48A6E7-BB0E-433E-BFA8-A9DD5F2429CB}">
      <dgm:prSet/>
      <dgm:spPr/>
      <dgm:t>
        <a:bodyPr/>
        <a:lstStyle/>
        <a:p>
          <a:endParaRPr lang="ru-RU"/>
        </a:p>
      </dgm:t>
    </dgm:pt>
    <dgm:pt modelId="{1AB81EB6-4FD7-452B-96CA-E16BCF75629F}" type="sibTrans" cxnId="{8A48A6E7-BB0E-433E-BFA8-A9DD5F2429CB}">
      <dgm:prSet/>
      <dgm:spPr/>
      <dgm:t>
        <a:bodyPr/>
        <a:lstStyle/>
        <a:p>
          <a:endParaRPr lang="ru-RU"/>
        </a:p>
      </dgm:t>
    </dgm:pt>
    <dgm:pt modelId="{9CEB7AE9-6238-41E4-A182-B621ADC90461}">
      <dgm:prSet custT="1"/>
      <dgm:spPr>
        <a:solidFill>
          <a:srgbClr val="FFFF00"/>
        </a:solidFill>
        <a:ln>
          <a:solidFill>
            <a:schemeClr val="accent1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100" dirty="0" smtClean="0"/>
            <a:t>24 Пояснительная записка</a:t>
          </a:r>
        </a:p>
      </dgm:t>
    </dgm:pt>
    <dgm:pt modelId="{8F6BF8F7-D942-4664-B5A8-372B1EA3F3EE}" type="parTrans" cxnId="{4F312023-FDD0-4BFF-85EE-1E5B3459BA29}">
      <dgm:prSet/>
      <dgm:spPr/>
      <dgm:t>
        <a:bodyPr/>
        <a:lstStyle/>
        <a:p>
          <a:endParaRPr lang="ru-RU"/>
        </a:p>
      </dgm:t>
    </dgm:pt>
    <dgm:pt modelId="{D7C177DF-D53E-4124-9F7A-AD5BCFE8BF59}" type="sibTrans" cxnId="{4F312023-FDD0-4BFF-85EE-1E5B3459BA29}">
      <dgm:prSet/>
      <dgm:spPr/>
      <dgm:t>
        <a:bodyPr/>
        <a:lstStyle/>
        <a:p>
          <a:endParaRPr lang="ru-RU"/>
        </a:p>
      </dgm:t>
    </dgm:pt>
    <dgm:pt modelId="{86A76D21-7CE7-4231-8902-756799337246}" type="pres">
      <dgm:prSet presAssocID="{89A047D1-908C-44A8-9318-01C6960C1CD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2FE1DA-5964-4A9F-BA4B-29514EE5D4BF}" type="pres">
      <dgm:prSet presAssocID="{8CB931DF-B730-4DB6-B2A7-78422E6A26D8}" presName="root1" presStyleCnt="0"/>
      <dgm:spPr/>
      <dgm:t>
        <a:bodyPr/>
        <a:lstStyle/>
        <a:p>
          <a:endParaRPr lang="ru-RU"/>
        </a:p>
      </dgm:t>
    </dgm:pt>
    <dgm:pt modelId="{56B6263C-9A75-4E5B-A6E3-6758823B1437}" type="pres">
      <dgm:prSet presAssocID="{8CB931DF-B730-4DB6-B2A7-78422E6A26D8}" presName="LevelOneTextNode" presStyleLbl="node0" presStyleIdx="0" presStyleCnt="8" custScaleX="577212" custScaleY="465271" custLinFactX="-100000" custLinFactNeighborX="-151829" custLinFactNeighborY="-75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7F02A4-6672-476F-A7AB-BF7A35A55485}" type="pres">
      <dgm:prSet presAssocID="{8CB931DF-B730-4DB6-B2A7-78422E6A26D8}" presName="level2hierChild" presStyleCnt="0"/>
      <dgm:spPr/>
      <dgm:t>
        <a:bodyPr/>
        <a:lstStyle/>
        <a:p>
          <a:endParaRPr lang="ru-RU"/>
        </a:p>
      </dgm:t>
    </dgm:pt>
    <dgm:pt modelId="{0C92D0DE-1768-4AE0-BC22-264EF7742759}" type="pres">
      <dgm:prSet presAssocID="{B07FF0EF-4128-4EF7-B837-170BD1CBC2C7}" presName="conn2-1" presStyleLbl="parChTrans1D2" presStyleIdx="0" presStyleCnt="11"/>
      <dgm:spPr/>
      <dgm:t>
        <a:bodyPr/>
        <a:lstStyle/>
        <a:p>
          <a:endParaRPr lang="ru-RU"/>
        </a:p>
      </dgm:t>
    </dgm:pt>
    <dgm:pt modelId="{D596A38F-09BE-4CA3-BEF6-8CFA34320601}" type="pres">
      <dgm:prSet presAssocID="{B07FF0EF-4128-4EF7-B837-170BD1CBC2C7}" presName="connTx" presStyleLbl="parChTrans1D2" presStyleIdx="0" presStyleCnt="11"/>
      <dgm:spPr/>
      <dgm:t>
        <a:bodyPr/>
        <a:lstStyle/>
        <a:p>
          <a:endParaRPr lang="ru-RU"/>
        </a:p>
      </dgm:t>
    </dgm:pt>
    <dgm:pt modelId="{91D5F7B1-A9FC-40B7-ABCE-04B5C30AF360}" type="pres">
      <dgm:prSet presAssocID="{3245F393-91DF-4BB2-B163-CF032054CD41}" presName="root2" presStyleCnt="0"/>
      <dgm:spPr/>
      <dgm:t>
        <a:bodyPr/>
        <a:lstStyle/>
        <a:p>
          <a:endParaRPr lang="ru-RU"/>
        </a:p>
      </dgm:t>
    </dgm:pt>
    <dgm:pt modelId="{8619CA23-79D7-4347-8D7C-D1E4C3D0FC30}" type="pres">
      <dgm:prSet presAssocID="{3245F393-91DF-4BB2-B163-CF032054CD41}" presName="LevelTwoTextNode" presStyleLbl="node2" presStyleIdx="0" presStyleCnt="11" custScaleX="797482" custScaleY="170998" custLinFactNeighborX="-39899" custLinFactNeighborY="-13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18D3E5-D485-41A3-8307-6EF0DCD71548}" type="pres">
      <dgm:prSet presAssocID="{3245F393-91DF-4BB2-B163-CF032054CD41}" presName="level3hierChild" presStyleCnt="0"/>
      <dgm:spPr/>
      <dgm:t>
        <a:bodyPr/>
        <a:lstStyle/>
        <a:p>
          <a:endParaRPr lang="ru-RU"/>
        </a:p>
      </dgm:t>
    </dgm:pt>
    <dgm:pt modelId="{38615F32-4446-4F56-978E-0E2D4DD9A7C8}" type="pres">
      <dgm:prSet presAssocID="{12291087-6BC0-43BC-A56E-CF3F39A2E46E}" presName="conn2-1" presStyleLbl="parChTrans1D2" presStyleIdx="1" presStyleCnt="11"/>
      <dgm:spPr/>
      <dgm:t>
        <a:bodyPr/>
        <a:lstStyle/>
        <a:p>
          <a:endParaRPr lang="ru-RU"/>
        </a:p>
      </dgm:t>
    </dgm:pt>
    <dgm:pt modelId="{2EC16906-79C2-4123-91D6-AA6F471C940A}" type="pres">
      <dgm:prSet presAssocID="{12291087-6BC0-43BC-A56E-CF3F39A2E46E}" presName="connTx" presStyleLbl="parChTrans1D2" presStyleIdx="1" presStyleCnt="11"/>
      <dgm:spPr/>
      <dgm:t>
        <a:bodyPr/>
        <a:lstStyle/>
        <a:p>
          <a:endParaRPr lang="ru-RU"/>
        </a:p>
      </dgm:t>
    </dgm:pt>
    <dgm:pt modelId="{0B235AA1-751A-4A27-A9AA-B5929218EDA9}" type="pres">
      <dgm:prSet presAssocID="{1E18F9C1-FFD9-40FC-9E79-529070990448}" presName="root2" presStyleCnt="0"/>
      <dgm:spPr/>
      <dgm:t>
        <a:bodyPr/>
        <a:lstStyle/>
        <a:p>
          <a:endParaRPr lang="ru-RU"/>
        </a:p>
      </dgm:t>
    </dgm:pt>
    <dgm:pt modelId="{553A043C-5A8E-4293-9351-35041E27BB07}" type="pres">
      <dgm:prSet presAssocID="{1E18F9C1-FFD9-40FC-9E79-529070990448}" presName="LevelTwoTextNode" presStyleLbl="node2" presStyleIdx="1" presStyleCnt="11" custScaleX="789772" custScaleY="212288" custLinFactNeighborX="-36691" custLinFactNeighborY="-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D55CD3-284D-4B87-B20D-34B064D5DAF4}" type="pres">
      <dgm:prSet presAssocID="{1E18F9C1-FFD9-40FC-9E79-529070990448}" presName="level3hierChild" presStyleCnt="0"/>
      <dgm:spPr/>
      <dgm:t>
        <a:bodyPr/>
        <a:lstStyle/>
        <a:p>
          <a:endParaRPr lang="ru-RU"/>
        </a:p>
      </dgm:t>
    </dgm:pt>
    <dgm:pt modelId="{7F1621A0-F669-49DD-A25D-4DF8E96CE7AF}" type="pres">
      <dgm:prSet presAssocID="{7B29B8DA-A806-4925-A05A-6070AA88A2B2}" presName="conn2-1" presStyleLbl="parChTrans1D2" presStyleIdx="2" presStyleCnt="11"/>
      <dgm:spPr/>
      <dgm:t>
        <a:bodyPr/>
        <a:lstStyle/>
        <a:p>
          <a:endParaRPr lang="ru-RU"/>
        </a:p>
      </dgm:t>
    </dgm:pt>
    <dgm:pt modelId="{0368CD60-68D5-4B42-9717-DF455F10AB6F}" type="pres">
      <dgm:prSet presAssocID="{7B29B8DA-A806-4925-A05A-6070AA88A2B2}" presName="connTx" presStyleLbl="parChTrans1D2" presStyleIdx="2" presStyleCnt="11"/>
      <dgm:spPr/>
      <dgm:t>
        <a:bodyPr/>
        <a:lstStyle/>
        <a:p>
          <a:endParaRPr lang="ru-RU"/>
        </a:p>
      </dgm:t>
    </dgm:pt>
    <dgm:pt modelId="{407410BC-2AEE-48A4-9E13-CE964DFE8ED6}" type="pres">
      <dgm:prSet presAssocID="{A1EC060E-218F-41E2-BCD7-DB9294977179}" presName="root2" presStyleCnt="0"/>
      <dgm:spPr/>
      <dgm:t>
        <a:bodyPr/>
        <a:lstStyle/>
        <a:p>
          <a:endParaRPr lang="ru-RU"/>
        </a:p>
      </dgm:t>
    </dgm:pt>
    <dgm:pt modelId="{C34702F6-E935-4681-9360-E576F2C1BD9E}" type="pres">
      <dgm:prSet presAssocID="{A1EC060E-218F-41E2-BCD7-DB9294977179}" presName="LevelTwoTextNode" presStyleLbl="node2" presStyleIdx="2" presStyleCnt="11" custScaleX="800874" custScaleY="299040" custLinFactNeighborX="-39011" custLinFactNeighborY="141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039E77-E233-4A4C-893B-C430392A6D39}" type="pres">
      <dgm:prSet presAssocID="{A1EC060E-218F-41E2-BCD7-DB9294977179}" presName="level3hierChild" presStyleCnt="0"/>
      <dgm:spPr/>
      <dgm:t>
        <a:bodyPr/>
        <a:lstStyle/>
        <a:p>
          <a:endParaRPr lang="ru-RU"/>
        </a:p>
      </dgm:t>
    </dgm:pt>
    <dgm:pt modelId="{B39AA80E-54D1-4EC9-8E24-33C6B55614AF}" type="pres">
      <dgm:prSet presAssocID="{8CE8E10F-9883-4466-AF5C-026F4F9789D9}" presName="conn2-1" presStyleLbl="parChTrans1D2" presStyleIdx="3" presStyleCnt="11"/>
      <dgm:spPr/>
      <dgm:t>
        <a:bodyPr/>
        <a:lstStyle/>
        <a:p>
          <a:endParaRPr lang="ru-RU"/>
        </a:p>
      </dgm:t>
    </dgm:pt>
    <dgm:pt modelId="{EAB5FF37-CC85-4C03-8C6D-932139E85919}" type="pres">
      <dgm:prSet presAssocID="{8CE8E10F-9883-4466-AF5C-026F4F9789D9}" presName="connTx" presStyleLbl="parChTrans1D2" presStyleIdx="3" presStyleCnt="11"/>
      <dgm:spPr/>
      <dgm:t>
        <a:bodyPr/>
        <a:lstStyle/>
        <a:p>
          <a:endParaRPr lang="ru-RU"/>
        </a:p>
      </dgm:t>
    </dgm:pt>
    <dgm:pt modelId="{33368846-803E-4B1D-8C73-89614856EE7F}" type="pres">
      <dgm:prSet presAssocID="{8F38878C-0B5B-4FC4-9B7B-68242773224D}" presName="root2" presStyleCnt="0"/>
      <dgm:spPr/>
    </dgm:pt>
    <dgm:pt modelId="{7986C65A-D3DE-44BA-AFA3-7D84D38CE838}" type="pres">
      <dgm:prSet presAssocID="{8F38878C-0B5B-4FC4-9B7B-68242773224D}" presName="LevelTwoTextNode" presStyleLbl="node2" presStyleIdx="3" presStyleCnt="11" custScaleX="800874" custScaleY="320858" custLinFactNeighborX="-39011" custLinFactNeighborY="44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B60D37-2E1A-48B2-9C08-597F9A85D29A}" type="pres">
      <dgm:prSet presAssocID="{8F38878C-0B5B-4FC4-9B7B-68242773224D}" presName="level3hierChild" presStyleCnt="0"/>
      <dgm:spPr/>
    </dgm:pt>
    <dgm:pt modelId="{4B908552-C9F4-4EC3-9036-DD60361F1DD4}" type="pres">
      <dgm:prSet presAssocID="{8F6BF8F7-D942-4664-B5A8-372B1EA3F3EE}" presName="conn2-1" presStyleLbl="parChTrans1D2" presStyleIdx="4" presStyleCnt="11"/>
      <dgm:spPr/>
      <dgm:t>
        <a:bodyPr/>
        <a:lstStyle/>
        <a:p>
          <a:endParaRPr lang="ru-RU"/>
        </a:p>
      </dgm:t>
    </dgm:pt>
    <dgm:pt modelId="{0B4B444F-2D44-48AF-8E3C-BB42A44B17CA}" type="pres">
      <dgm:prSet presAssocID="{8F6BF8F7-D942-4664-B5A8-372B1EA3F3EE}" presName="connTx" presStyleLbl="parChTrans1D2" presStyleIdx="4" presStyleCnt="11"/>
      <dgm:spPr/>
      <dgm:t>
        <a:bodyPr/>
        <a:lstStyle/>
        <a:p>
          <a:endParaRPr lang="ru-RU"/>
        </a:p>
      </dgm:t>
    </dgm:pt>
    <dgm:pt modelId="{2DFC4C55-06BB-47C8-A903-47C2B7C2CF6A}" type="pres">
      <dgm:prSet presAssocID="{9CEB7AE9-6238-41E4-A182-B621ADC90461}" presName="root2" presStyleCnt="0"/>
      <dgm:spPr/>
    </dgm:pt>
    <dgm:pt modelId="{B67EFBBC-9E80-4566-9DBF-81DF562B1625}" type="pres">
      <dgm:prSet presAssocID="{9CEB7AE9-6238-41E4-A182-B621ADC90461}" presName="LevelTwoTextNode" presStyleLbl="node2" presStyleIdx="4" presStyleCnt="11" custScaleX="800393" custScaleY="182426" custLinFactNeighborX="-20419" custLinFactNeighborY="604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3F91F5-0819-4298-85D7-EFF8E2E2FFB3}" type="pres">
      <dgm:prSet presAssocID="{9CEB7AE9-6238-41E4-A182-B621ADC90461}" presName="level3hierChild" presStyleCnt="0"/>
      <dgm:spPr/>
    </dgm:pt>
    <dgm:pt modelId="{F120DB94-86D0-4D2F-A1F1-CC19374A8267}" type="pres">
      <dgm:prSet presAssocID="{7FD1A0CE-56EA-40F2-815B-234C98AE1E60}" presName="root1" presStyleCnt="0"/>
      <dgm:spPr/>
      <dgm:t>
        <a:bodyPr/>
        <a:lstStyle/>
        <a:p>
          <a:endParaRPr lang="ru-RU"/>
        </a:p>
      </dgm:t>
    </dgm:pt>
    <dgm:pt modelId="{C36FF047-A3E6-4157-AE5C-19DFD9C276BB}" type="pres">
      <dgm:prSet presAssocID="{7FD1A0CE-56EA-40F2-815B-234C98AE1E60}" presName="LevelOneTextNode" presStyleLbl="node0" presStyleIdx="1" presStyleCnt="8" custScaleX="566790" custScaleY="228837" custLinFactX="-100000" custLinFactY="-100000" custLinFactNeighborX="-151829" custLinFactNeighborY="-111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EF36DA-C235-4632-8BCA-BC76E1D958CE}" type="pres">
      <dgm:prSet presAssocID="{7FD1A0CE-56EA-40F2-815B-234C98AE1E60}" presName="level2hierChild" presStyleCnt="0"/>
      <dgm:spPr/>
      <dgm:t>
        <a:bodyPr/>
        <a:lstStyle/>
        <a:p>
          <a:endParaRPr lang="ru-RU"/>
        </a:p>
      </dgm:t>
    </dgm:pt>
    <dgm:pt modelId="{27B74CCE-12DF-4768-B087-D7007839F032}" type="pres">
      <dgm:prSet presAssocID="{558A9A3D-567B-4941-A0C9-40B981517388}" presName="conn2-1" presStyleLbl="parChTrans1D2" presStyleIdx="5" presStyleCnt="11"/>
      <dgm:spPr/>
      <dgm:t>
        <a:bodyPr/>
        <a:lstStyle/>
        <a:p>
          <a:endParaRPr lang="ru-RU"/>
        </a:p>
      </dgm:t>
    </dgm:pt>
    <dgm:pt modelId="{D617BD7D-B27E-4EBE-A268-735E2110498D}" type="pres">
      <dgm:prSet presAssocID="{558A9A3D-567B-4941-A0C9-40B981517388}" presName="connTx" presStyleLbl="parChTrans1D2" presStyleIdx="5" presStyleCnt="11"/>
      <dgm:spPr/>
      <dgm:t>
        <a:bodyPr/>
        <a:lstStyle/>
        <a:p>
          <a:endParaRPr lang="ru-RU"/>
        </a:p>
      </dgm:t>
    </dgm:pt>
    <dgm:pt modelId="{75B40EDC-4348-4A3B-8580-712B53EE20CE}" type="pres">
      <dgm:prSet presAssocID="{EB13EE73-9508-41EA-9482-138F120A10A6}" presName="root2" presStyleCnt="0"/>
      <dgm:spPr/>
    </dgm:pt>
    <dgm:pt modelId="{9387C440-59F0-40E9-BFEF-A6DAEADF2A68}" type="pres">
      <dgm:prSet presAssocID="{EB13EE73-9508-41EA-9482-138F120A10A6}" presName="LevelTwoTextNode" presStyleLbl="node2" presStyleIdx="5" presStyleCnt="11" custScaleX="793140" custScaleY="271636" custLinFactY="72683" custLinFactNeighborX="-1814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6F307E-34A0-4FF2-9414-22632659829C}" type="pres">
      <dgm:prSet presAssocID="{EB13EE73-9508-41EA-9482-138F120A10A6}" presName="level3hierChild" presStyleCnt="0"/>
      <dgm:spPr/>
    </dgm:pt>
    <dgm:pt modelId="{88A7EFEB-FCB1-4CC0-BEE6-ED74633F410E}" type="pres">
      <dgm:prSet presAssocID="{D0CC9A72-DA19-4B6B-9746-AF2DF829D477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213C5E1A-137C-4D9C-9D5F-48601462D352}" type="pres">
      <dgm:prSet presAssocID="{D0CC9A72-DA19-4B6B-9746-AF2DF829D477}" presName="connTx" presStyleLbl="parChTrans1D3" presStyleIdx="0" presStyleCnt="3"/>
      <dgm:spPr/>
      <dgm:t>
        <a:bodyPr/>
        <a:lstStyle/>
        <a:p>
          <a:endParaRPr lang="ru-RU"/>
        </a:p>
      </dgm:t>
    </dgm:pt>
    <dgm:pt modelId="{54A7E112-3287-4E82-A33B-ECD92714DE54}" type="pres">
      <dgm:prSet presAssocID="{E2FB47D3-F8BC-472E-BE72-E459798E2026}" presName="root2" presStyleCnt="0"/>
      <dgm:spPr/>
      <dgm:t>
        <a:bodyPr/>
        <a:lstStyle/>
        <a:p>
          <a:endParaRPr lang="ru-RU"/>
        </a:p>
      </dgm:t>
    </dgm:pt>
    <dgm:pt modelId="{A7383068-1421-4CCB-8CAD-B4465B4AD5A5}" type="pres">
      <dgm:prSet presAssocID="{E2FB47D3-F8BC-472E-BE72-E459798E2026}" presName="LevelTwoTextNode" presStyleLbl="node3" presStyleIdx="0" presStyleCnt="3" custScaleX="580129" custScaleY="312718" custLinFactX="44167" custLinFactY="93224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81B3F0-FA8D-4CAD-B8B6-81DB85093D3C}" type="pres">
      <dgm:prSet presAssocID="{E2FB47D3-F8BC-472E-BE72-E459798E2026}" presName="level3hierChild" presStyleCnt="0"/>
      <dgm:spPr/>
      <dgm:t>
        <a:bodyPr/>
        <a:lstStyle/>
        <a:p>
          <a:endParaRPr lang="ru-RU"/>
        </a:p>
      </dgm:t>
    </dgm:pt>
    <dgm:pt modelId="{EDE611F8-EE47-4D18-8D35-B6D9D8D9FC58}" type="pres">
      <dgm:prSet presAssocID="{C4F06D8F-3849-416D-9B73-62637089BD9A}" presName="root1" presStyleCnt="0"/>
      <dgm:spPr/>
      <dgm:t>
        <a:bodyPr/>
        <a:lstStyle/>
        <a:p>
          <a:endParaRPr lang="ru-RU"/>
        </a:p>
      </dgm:t>
    </dgm:pt>
    <dgm:pt modelId="{8D2B918B-ADB9-4473-A6E5-A9A93708497B}" type="pres">
      <dgm:prSet presAssocID="{C4F06D8F-3849-416D-9B73-62637089BD9A}" presName="LevelOneTextNode" presStyleLbl="node0" presStyleIdx="2" presStyleCnt="8" custScaleX="593036" custScaleY="322227" custLinFactX="-100000" custLinFactY="-138669" custLinFactNeighborX="-151829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EBA1B0-52FB-4FE4-BC83-436759A304F4}" type="pres">
      <dgm:prSet presAssocID="{C4F06D8F-3849-416D-9B73-62637089BD9A}" presName="level2hierChild" presStyleCnt="0"/>
      <dgm:spPr/>
      <dgm:t>
        <a:bodyPr/>
        <a:lstStyle/>
        <a:p>
          <a:endParaRPr lang="ru-RU"/>
        </a:p>
      </dgm:t>
    </dgm:pt>
    <dgm:pt modelId="{AF532A20-A179-4E27-BE3A-213AA3616484}" type="pres">
      <dgm:prSet presAssocID="{B39E486C-C07E-45FA-A9BC-EFCBF9F8C306}" presName="conn2-1" presStyleLbl="parChTrans1D2" presStyleIdx="6" presStyleCnt="11"/>
      <dgm:spPr/>
      <dgm:t>
        <a:bodyPr/>
        <a:lstStyle/>
        <a:p>
          <a:endParaRPr lang="ru-RU"/>
        </a:p>
      </dgm:t>
    </dgm:pt>
    <dgm:pt modelId="{28EEEF6E-589C-4424-85E8-19BB3ABF6524}" type="pres">
      <dgm:prSet presAssocID="{B39E486C-C07E-45FA-A9BC-EFCBF9F8C306}" presName="connTx" presStyleLbl="parChTrans1D2" presStyleIdx="6" presStyleCnt="11"/>
      <dgm:spPr/>
      <dgm:t>
        <a:bodyPr/>
        <a:lstStyle/>
        <a:p>
          <a:endParaRPr lang="ru-RU"/>
        </a:p>
      </dgm:t>
    </dgm:pt>
    <dgm:pt modelId="{BB3B6870-FA03-4842-84D5-A15DB197FF68}" type="pres">
      <dgm:prSet presAssocID="{1222D4BE-038F-4DC9-A016-203B39563545}" presName="root2" presStyleCnt="0"/>
      <dgm:spPr/>
      <dgm:t>
        <a:bodyPr/>
        <a:lstStyle/>
        <a:p>
          <a:endParaRPr lang="ru-RU"/>
        </a:p>
      </dgm:t>
    </dgm:pt>
    <dgm:pt modelId="{7D6C2DC0-CF9C-49BE-B2C6-DAD4E2C3702C}" type="pres">
      <dgm:prSet presAssocID="{1222D4BE-038F-4DC9-A016-203B39563545}" presName="LevelTwoTextNode" presStyleLbl="node2" presStyleIdx="6" presStyleCnt="11" custScaleX="785883" custScaleY="266966" custLinFactY="100000" custLinFactNeighborX="-28060" custLinFactNeighborY="177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87A0C7-FFC9-485B-A8F1-B0828F47757F}" type="pres">
      <dgm:prSet presAssocID="{1222D4BE-038F-4DC9-A016-203B39563545}" presName="level3hierChild" presStyleCnt="0"/>
      <dgm:spPr/>
      <dgm:t>
        <a:bodyPr/>
        <a:lstStyle/>
        <a:p>
          <a:endParaRPr lang="ru-RU"/>
        </a:p>
      </dgm:t>
    </dgm:pt>
    <dgm:pt modelId="{57A38D19-C88E-4CDA-A827-381FDA34F33B}" type="pres">
      <dgm:prSet presAssocID="{8C76F9FA-EC9E-4CF6-B2D8-BB366FC3D913}" presName="conn2-1" presStyleLbl="parChTrans1D2" presStyleIdx="7" presStyleCnt="11"/>
      <dgm:spPr/>
      <dgm:t>
        <a:bodyPr/>
        <a:lstStyle/>
        <a:p>
          <a:endParaRPr lang="ru-RU"/>
        </a:p>
      </dgm:t>
    </dgm:pt>
    <dgm:pt modelId="{22D0CE41-C257-4F9B-A5BE-E0242352ECAC}" type="pres">
      <dgm:prSet presAssocID="{8C76F9FA-EC9E-4CF6-B2D8-BB366FC3D913}" presName="connTx" presStyleLbl="parChTrans1D2" presStyleIdx="7" presStyleCnt="11"/>
      <dgm:spPr/>
      <dgm:t>
        <a:bodyPr/>
        <a:lstStyle/>
        <a:p>
          <a:endParaRPr lang="ru-RU"/>
        </a:p>
      </dgm:t>
    </dgm:pt>
    <dgm:pt modelId="{6FED787E-29BD-4298-A5B4-CA4A0EF87F7A}" type="pres">
      <dgm:prSet presAssocID="{1E219328-9A3C-49C2-8FDD-322CCB130ED6}" presName="root2" presStyleCnt="0"/>
      <dgm:spPr/>
      <dgm:t>
        <a:bodyPr/>
        <a:lstStyle/>
        <a:p>
          <a:endParaRPr lang="ru-RU"/>
        </a:p>
      </dgm:t>
    </dgm:pt>
    <dgm:pt modelId="{F854BD53-8214-4543-ADBE-E02374655D2B}" type="pres">
      <dgm:prSet presAssocID="{1E219328-9A3C-49C2-8FDD-322CCB130ED6}" presName="LevelTwoTextNode" presStyleLbl="node2" presStyleIdx="7" presStyleCnt="11" custScaleX="790741" custScaleY="192756" custLinFactY="121605" custLinFactNeighborX="-17993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6189F8-4A55-4F11-ABF4-62A123B24D0F}" type="pres">
      <dgm:prSet presAssocID="{1E219328-9A3C-49C2-8FDD-322CCB130ED6}" presName="level3hierChild" presStyleCnt="0"/>
      <dgm:spPr/>
      <dgm:t>
        <a:bodyPr/>
        <a:lstStyle/>
        <a:p>
          <a:endParaRPr lang="ru-RU"/>
        </a:p>
      </dgm:t>
    </dgm:pt>
    <dgm:pt modelId="{52716E84-777E-4A49-85F8-40B19AC121B7}" type="pres">
      <dgm:prSet presAssocID="{65F924F6-83FF-4B5A-B3DA-477D9F9BC7CC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B786A9AE-1FD8-4345-8813-D2CEFA429F9F}" type="pres">
      <dgm:prSet presAssocID="{65F924F6-83FF-4B5A-B3DA-477D9F9BC7CC}" presName="connTx" presStyleLbl="parChTrans1D3" presStyleIdx="1" presStyleCnt="3"/>
      <dgm:spPr/>
      <dgm:t>
        <a:bodyPr/>
        <a:lstStyle/>
        <a:p>
          <a:endParaRPr lang="ru-RU"/>
        </a:p>
      </dgm:t>
    </dgm:pt>
    <dgm:pt modelId="{C5764813-F224-4313-BBD0-7E8E0E545870}" type="pres">
      <dgm:prSet presAssocID="{368D2AA1-43A7-4B28-B862-6EBA20D0DC2B}" presName="root2" presStyleCnt="0"/>
      <dgm:spPr/>
      <dgm:t>
        <a:bodyPr/>
        <a:lstStyle/>
        <a:p>
          <a:endParaRPr lang="ru-RU"/>
        </a:p>
      </dgm:t>
    </dgm:pt>
    <dgm:pt modelId="{DBB0DDF3-67B4-4E56-B333-7EF4F2982FBB}" type="pres">
      <dgm:prSet presAssocID="{368D2AA1-43A7-4B28-B862-6EBA20D0DC2B}" presName="LevelTwoTextNode" presStyleLbl="node3" presStyleIdx="1" presStyleCnt="3" custScaleX="575579" custScaleY="258240" custLinFactX="20320" custLinFactY="100000" custLinFactNeighborX="100000" custLinFactNeighborY="1895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438A00-4404-4CFE-B083-D77798E85DE8}" type="pres">
      <dgm:prSet presAssocID="{368D2AA1-43A7-4B28-B862-6EBA20D0DC2B}" presName="level3hierChild" presStyleCnt="0"/>
      <dgm:spPr/>
      <dgm:t>
        <a:bodyPr/>
        <a:lstStyle/>
        <a:p>
          <a:endParaRPr lang="ru-RU"/>
        </a:p>
      </dgm:t>
    </dgm:pt>
    <dgm:pt modelId="{F3D78DD4-E0DD-4A15-BB52-B7FC195EF515}" type="pres">
      <dgm:prSet presAssocID="{7EC1B9F7-4ECD-4B7B-8E6D-D277A688D6FD}" presName="conn2-1" presStyleLbl="parChTrans1D2" presStyleIdx="8" presStyleCnt="11"/>
      <dgm:spPr/>
      <dgm:t>
        <a:bodyPr/>
        <a:lstStyle/>
        <a:p>
          <a:endParaRPr lang="ru-RU"/>
        </a:p>
      </dgm:t>
    </dgm:pt>
    <dgm:pt modelId="{89672DBD-04B5-4A80-9765-DEEB6DF346E8}" type="pres">
      <dgm:prSet presAssocID="{7EC1B9F7-4ECD-4B7B-8E6D-D277A688D6FD}" presName="connTx" presStyleLbl="parChTrans1D2" presStyleIdx="8" presStyleCnt="11"/>
      <dgm:spPr/>
      <dgm:t>
        <a:bodyPr/>
        <a:lstStyle/>
        <a:p>
          <a:endParaRPr lang="ru-RU"/>
        </a:p>
      </dgm:t>
    </dgm:pt>
    <dgm:pt modelId="{6A2DBF79-7A71-4002-9E97-7DA8FE95D6C7}" type="pres">
      <dgm:prSet presAssocID="{ACD5273A-BA55-43C6-9822-374B7D3587E1}" presName="root2" presStyleCnt="0"/>
      <dgm:spPr/>
      <dgm:t>
        <a:bodyPr/>
        <a:lstStyle/>
        <a:p>
          <a:endParaRPr lang="ru-RU"/>
        </a:p>
      </dgm:t>
    </dgm:pt>
    <dgm:pt modelId="{AE0D133B-E0B3-4D9D-B679-EF61D530D916}" type="pres">
      <dgm:prSet presAssocID="{ACD5273A-BA55-43C6-9822-374B7D3587E1}" presName="LevelTwoTextNode" presStyleLbl="node2" presStyleIdx="8" presStyleCnt="11" custScaleX="806689" custScaleY="254908" custLinFactY="135158" custLinFactNeighborX="-17993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38DFBD-9F84-4D24-B5FA-CDC5DB6A8D2D}" type="pres">
      <dgm:prSet presAssocID="{ACD5273A-BA55-43C6-9822-374B7D3587E1}" presName="level3hierChild" presStyleCnt="0"/>
      <dgm:spPr/>
      <dgm:t>
        <a:bodyPr/>
        <a:lstStyle/>
        <a:p>
          <a:endParaRPr lang="ru-RU"/>
        </a:p>
      </dgm:t>
    </dgm:pt>
    <dgm:pt modelId="{358D4894-5506-40C1-A30D-8E77D1A574FF}" type="pres">
      <dgm:prSet presAssocID="{08E23DD1-BB30-492C-9B0E-71B460845BEA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9A7C5905-78E0-4C8E-8B7D-8F6AA847FDD9}" type="pres">
      <dgm:prSet presAssocID="{08E23DD1-BB30-492C-9B0E-71B460845BEA}" presName="connTx" presStyleLbl="parChTrans1D3" presStyleIdx="2" presStyleCnt="3"/>
      <dgm:spPr/>
      <dgm:t>
        <a:bodyPr/>
        <a:lstStyle/>
        <a:p>
          <a:endParaRPr lang="ru-RU"/>
        </a:p>
      </dgm:t>
    </dgm:pt>
    <dgm:pt modelId="{024BB075-AEED-4360-A640-6535C47A3AA9}" type="pres">
      <dgm:prSet presAssocID="{0AB600ED-9D21-4108-A448-84ADCC06E6B1}" presName="root2" presStyleCnt="0"/>
      <dgm:spPr/>
      <dgm:t>
        <a:bodyPr/>
        <a:lstStyle/>
        <a:p>
          <a:endParaRPr lang="ru-RU"/>
        </a:p>
      </dgm:t>
    </dgm:pt>
    <dgm:pt modelId="{5D37C346-610B-4025-A153-A95D7DBB27B2}" type="pres">
      <dgm:prSet presAssocID="{0AB600ED-9D21-4108-A448-84ADCC06E6B1}" presName="LevelTwoTextNode" presStyleLbl="node3" presStyleIdx="2" presStyleCnt="3" custScaleX="578798" custScaleY="270999" custLinFactX="4372" custLinFactY="142704" custLinFactNeighborX="100000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E38896-49D2-4D93-867A-EAF838532D65}" type="pres">
      <dgm:prSet presAssocID="{0AB600ED-9D21-4108-A448-84ADCC06E6B1}" presName="level3hierChild" presStyleCnt="0"/>
      <dgm:spPr/>
      <dgm:t>
        <a:bodyPr/>
        <a:lstStyle/>
        <a:p>
          <a:endParaRPr lang="ru-RU"/>
        </a:p>
      </dgm:t>
    </dgm:pt>
    <dgm:pt modelId="{18F2741C-BD0B-4348-803C-D7E552D830D4}" type="pres">
      <dgm:prSet presAssocID="{6C9D2E2B-57CF-4E42-98E8-5C05CDD32D05}" presName="root1" presStyleCnt="0"/>
      <dgm:spPr/>
      <dgm:t>
        <a:bodyPr/>
        <a:lstStyle/>
        <a:p>
          <a:endParaRPr lang="ru-RU"/>
        </a:p>
      </dgm:t>
    </dgm:pt>
    <dgm:pt modelId="{493F8AA7-AB58-412A-AAA3-98C8BA52F735}" type="pres">
      <dgm:prSet presAssocID="{6C9D2E2B-57CF-4E42-98E8-5C05CDD32D05}" presName="LevelOneTextNode" presStyleLbl="node0" presStyleIdx="3" presStyleCnt="8" custScaleX="604392" custScaleY="289241" custLinFactX="-100000" custLinFactY="-100000" custLinFactNeighborX="-151829" custLinFactNeighborY="-1455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7FB075-5DFB-4E6A-83D2-793A116D7163}" type="pres">
      <dgm:prSet presAssocID="{6C9D2E2B-57CF-4E42-98E8-5C05CDD32D05}" presName="level2hierChild" presStyleCnt="0"/>
      <dgm:spPr/>
      <dgm:t>
        <a:bodyPr/>
        <a:lstStyle/>
        <a:p>
          <a:endParaRPr lang="ru-RU"/>
        </a:p>
      </dgm:t>
    </dgm:pt>
    <dgm:pt modelId="{1379F439-CC3B-4EEA-8CFF-D1BD3FDE4B36}" type="pres">
      <dgm:prSet presAssocID="{F6B5244E-AF94-4A80-AF35-8A895763CFF3}" presName="root1" presStyleCnt="0"/>
      <dgm:spPr/>
      <dgm:t>
        <a:bodyPr/>
        <a:lstStyle/>
        <a:p>
          <a:endParaRPr lang="ru-RU"/>
        </a:p>
      </dgm:t>
    </dgm:pt>
    <dgm:pt modelId="{F1FC9D03-57FF-4E1D-835D-B81C47C090B1}" type="pres">
      <dgm:prSet presAssocID="{F6B5244E-AF94-4A80-AF35-8A895763CFF3}" presName="LevelOneTextNode" presStyleLbl="node0" presStyleIdx="4" presStyleCnt="8" custScaleX="616865" custScaleY="355135" custLinFactX="-100000" custLinFactY="-100000" custLinFactNeighborX="-151829" custLinFactNeighborY="-1219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8B135A-E7B1-484E-8717-9F58648E7734}" type="pres">
      <dgm:prSet presAssocID="{F6B5244E-AF94-4A80-AF35-8A895763CFF3}" presName="level2hierChild" presStyleCnt="0"/>
      <dgm:spPr/>
      <dgm:t>
        <a:bodyPr/>
        <a:lstStyle/>
        <a:p>
          <a:endParaRPr lang="ru-RU"/>
        </a:p>
      </dgm:t>
    </dgm:pt>
    <dgm:pt modelId="{7990AD83-A001-420D-9274-A00B5B68901A}" type="pres">
      <dgm:prSet presAssocID="{45815339-BE69-468D-8F26-D493799B53CD}" presName="conn2-1" presStyleLbl="parChTrans1D2" presStyleIdx="9" presStyleCnt="11"/>
      <dgm:spPr/>
      <dgm:t>
        <a:bodyPr/>
        <a:lstStyle/>
        <a:p>
          <a:endParaRPr lang="ru-RU"/>
        </a:p>
      </dgm:t>
    </dgm:pt>
    <dgm:pt modelId="{E87C1DF1-0328-4E59-909B-4AC930CC8FEF}" type="pres">
      <dgm:prSet presAssocID="{45815339-BE69-468D-8F26-D493799B53CD}" presName="connTx" presStyleLbl="parChTrans1D2" presStyleIdx="9" presStyleCnt="11"/>
      <dgm:spPr/>
      <dgm:t>
        <a:bodyPr/>
        <a:lstStyle/>
        <a:p>
          <a:endParaRPr lang="ru-RU"/>
        </a:p>
      </dgm:t>
    </dgm:pt>
    <dgm:pt modelId="{6AC8E74D-136B-40A9-B516-A7EE02A811F9}" type="pres">
      <dgm:prSet presAssocID="{7774B608-670C-49E8-AC92-DE5F07911BED}" presName="root2" presStyleCnt="0"/>
      <dgm:spPr/>
      <dgm:t>
        <a:bodyPr/>
        <a:lstStyle/>
        <a:p>
          <a:endParaRPr lang="ru-RU"/>
        </a:p>
      </dgm:t>
    </dgm:pt>
    <dgm:pt modelId="{BAA643CA-0F32-4424-B3B7-826FC3C6E9FB}" type="pres">
      <dgm:prSet presAssocID="{7774B608-670C-49E8-AC92-DE5F07911BED}" presName="LevelTwoTextNode" presStyleLbl="node2" presStyleIdx="9" presStyleCnt="11" custScaleX="790334" custScaleY="265388" custLinFactY="191624" custLinFactNeighborX="-41822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4FB708-7AEF-46DE-B017-71957DC93749}" type="pres">
      <dgm:prSet presAssocID="{7774B608-670C-49E8-AC92-DE5F07911BED}" presName="level3hierChild" presStyleCnt="0"/>
      <dgm:spPr/>
      <dgm:t>
        <a:bodyPr/>
        <a:lstStyle/>
        <a:p>
          <a:endParaRPr lang="ru-RU"/>
        </a:p>
      </dgm:t>
    </dgm:pt>
    <dgm:pt modelId="{31415911-E1FB-4FBA-8C2A-39491A3B6B18}" type="pres">
      <dgm:prSet presAssocID="{60D205B4-E9EF-4AA4-B419-C7B5FE2C8C10}" presName="conn2-1" presStyleLbl="parChTrans1D2" presStyleIdx="10" presStyleCnt="11"/>
      <dgm:spPr/>
      <dgm:t>
        <a:bodyPr/>
        <a:lstStyle/>
        <a:p>
          <a:endParaRPr lang="ru-RU"/>
        </a:p>
      </dgm:t>
    </dgm:pt>
    <dgm:pt modelId="{CF539DC3-EA00-4396-B8A3-06032A3A8458}" type="pres">
      <dgm:prSet presAssocID="{60D205B4-E9EF-4AA4-B419-C7B5FE2C8C10}" presName="connTx" presStyleLbl="parChTrans1D2" presStyleIdx="10" presStyleCnt="11"/>
      <dgm:spPr/>
      <dgm:t>
        <a:bodyPr/>
        <a:lstStyle/>
        <a:p>
          <a:endParaRPr lang="ru-RU"/>
        </a:p>
      </dgm:t>
    </dgm:pt>
    <dgm:pt modelId="{177EECE2-6D43-46BA-8ADB-0BFF1B875418}" type="pres">
      <dgm:prSet presAssocID="{C6F8874E-BBE5-41F7-8E2A-FDF855C20B95}" presName="root2" presStyleCnt="0"/>
      <dgm:spPr/>
      <dgm:t>
        <a:bodyPr/>
        <a:lstStyle/>
        <a:p>
          <a:endParaRPr lang="ru-RU"/>
        </a:p>
      </dgm:t>
    </dgm:pt>
    <dgm:pt modelId="{18FB5EAF-8F69-4907-A158-62DA921D8C89}" type="pres">
      <dgm:prSet presAssocID="{C6F8874E-BBE5-41F7-8E2A-FDF855C20B95}" presName="LevelTwoTextNode" presStyleLbl="node2" presStyleIdx="10" presStyleCnt="11" custScaleX="800312" custScaleY="303218" custLinFactY="200000" custLinFactNeighborX="-41822" custLinFactNeighborY="2376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4C7F9B-1064-46C1-A59E-49FC42D49623}" type="pres">
      <dgm:prSet presAssocID="{C6F8874E-BBE5-41F7-8E2A-FDF855C20B95}" presName="level3hierChild" presStyleCnt="0"/>
      <dgm:spPr/>
      <dgm:t>
        <a:bodyPr/>
        <a:lstStyle/>
        <a:p>
          <a:endParaRPr lang="ru-RU"/>
        </a:p>
      </dgm:t>
    </dgm:pt>
    <dgm:pt modelId="{8033AA95-B816-4B08-AA6C-B279BCC3116F}" type="pres">
      <dgm:prSet presAssocID="{33EE1A1C-835C-4F99-8E10-37A5ACF1B070}" presName="root1" presStyleCnt="0"/>
      <dgm:spPr/>
      <dgm:t>
        <a:bodyPr/>
        <a:lstStyle/>
        <a:p>
          <a:endParaRPr lang="ru-RU"/>
        </a:p>
      </dgm:t>
    </dgm:pt>
    <dgm:pt modelId="{875F488F-B438-4D13-9419-7464402F43C5}" type="pres">
      <dgm:prSet presAssocID="{33EE1A1C-835C-4F99-8E10-37A5ACF1B070}" presName="LevelOneTextNode" presStyleLbl="node0" presStyleIdx="5" presStyleCnt="8" custScaleX="634124" custScaleY="304732" custLinFactX="-100000" custLinFactY="-61688" custLinFactNeighborX="-15182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150638-763D-41D2-B270-D6A013523F06}" type="pres">
      <dgm:prSet presAssocID="{33EE1A1C-835C-4F99-8E10-37A5ACF1B070}" presName="level2hierChild" presStyleCnt="0"/>
      <dgm:spPr/>
      <dgm:t>
        <a:bodyPr/>
        <a:lstStyle/>
        <a:p>
          <a:endParaRPr lang="ru-RU"/>
        </a:p>
      </dgm:t>
    </dgm:pt>
    <dgm:pt modelId="{39CC5400-2E7B-47C0-A156-54D8F9CD5ACB}" type="pres">
      <dgm:prSet presAssocID="{5ADA259F-3574-4620-ACC0-1DF936CFFFAA}" presName="root1" presStyleCnt="0"/>
      <dgm:spPr/>
    </dgm:pt>
    <dgm:pt modelId="{BBA7930F-0922-4C94-A451-E7296D2C833D}" type="pres">
      <dgm:prSet presAssocID="{5ADA259F-3574-4620-ACC0-1DF936CFFFAA}" presName="LevelOneTextNode" presStyleLbl="node0" presStyleIdx="6" presStyleCnt="8" custScaleX="648789" custScaleY="269831" custLinFactX="-100000" custLinFactY="-12518" custLinFactNeighborX="-15182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4781A4-4793-40E4-9202-B20D6F99BA3D}" type="pres">
      <dgm:prSet presAssocID="{5ADA259F-3574-4620-ACC0-1DF936CFFFAA}" presName="level2hierChild" presStyleCnt="0"/>
      <dgm:spPr/>
    </dgm:pt>
    <dgm:pt modelId="{B28EC923-7778-4D50-B74B-884C713D0059}" type="pres">
      <dgm:prSet presAssocID="{65072533-B6E0-4844-A368-BD62F7D6830E}" presName="root1" presStyleCnt="0"/>
      <dgm:spPr/>
      <dgm:t>
        <a:bodyPr/>
        <a:lstStyle/>
        <a:p>
          <a:endParaRPr lang="ru-RU"/>
        </a:p>
      </dgm:t>
    </dgm:pt>
    <dgm:pt modelId="{4CF467B5-0E5A-441D-9329-7BCB1B17964F}" type="pres">
      <dgm:prSet presAssocID="{65072533-B6E0-4844-A368-BD62F7D6830E}" presName="LevelOneTextNode" presStyleLbl="node0" presStyleIdx="7" presStyleCnt="8" custScaleX="659520" custScaleY="235034" custLinFactX="-100000" custLinFactNeighborX="-151829" custLinFactNeighborY="-899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315A0E-9B69-4A4E-BBFA-5E783E021816}" type="pres">
      <dgm:prSet presAssocID="{65072533-B6E0-4844-A368-BD62F7D6830E}" presName="level2hierChild" presStyleCnt="0"/>
      <dgm:spPr/>
      <dgm:t>
        <a:bodyPr/>
        <a:lstStyle/>
        <a:p>
          <a:endParaRPr lang="ru-RU"/>
        </a:p>
      </dgm:t>
    </dgm:pt>
  </dgm:ptLst>
  <dgm:cxnLst>
    <dgm:cxn modelId="{FA669ADD-FC0C-407F-85D3-D41574430ED9}" type="presOf" srcId="{7B29B8DA-A806-4925-A05A-6070AA88A2B2}" destId="{7F1621A0-F669-49DD-A25D-4DF8E96CE7AF}" srcOrd="0" destOrd="0" presId="urn:microsoft.com/office/officeart/2005/8/layout/hierarchy2"/>
    <dgm:cxn modelId="{C0E40BA2-8A1F-4C37-9049-A28EDE96AFD7}" type="presOf" srcId="{7EC1B9F7-4ECD-4B7B-8E6D-D277A688D6FD}" destId="{F3D78DD4-E0DD-4A15-BB52-B7FC195EF515}" srcOrd="0" destOrd="0" presId="urn:microsoft.com/office/officeart/2005/8/layout/hierarchy2"/>
    <dgm:cxn modelId="{846CFECF-EC3B-4629-A35B-046DDA97D155}" srcId="{ACD5273A-BA55-43C6-9822-374B7D3587E1}" destId="{0AB600ED-9D21-4108-A448-84ADCC06E6B1}" srcOrd="0" destOrd="0" parTransId="{08E23DD1-BB30-492C-9B0E-71B460845BEA}" sibTransId="{D1F61026-A17C-4693-8718-5E25BCAF9990}"/>
    <dgm:cxn modelId="{EA99B721-F70E-4E1C-9A54-C27F070F6DCC}" type="presOf" srcId="{45815339-BE69-468D-8F26-D493799B53CD}" destId="{7990AD83-A001-420D-9274-A00B5B68901A}" srcOrd="0" destOrd="0" presId="urn:microsoft.com/office/officeart/2005/8/layout/hierarchy2"/>
    <dgm:cxn modelId="{F24538D0-B9B6-4191-9C25-DCCD805CA490}" srcId="{89A047D1-908C-44A8-9318-01C6960C1CDA}" destId="{33EE1A1C-835C-4F99-8E10-37A5ACF1B070}" srcOrd="5" destOrd="0" parTransId="{6EA2E79D-EA3B-4073-BDC5-0E4685AAAD37}" sibTransId="{BA391865-F8E2-420F-A2CD-593ABFDEDF7E}"/>
    <dgm:cxn modelId="{297D1463-162E-465B-8B76-AB027413D77B}" srcId="{F6B5244E-AF94-4A80-AF35-8A895763CFF3}" destId="{C6F8874E-BBE5-41F7-8E2A-FDF855C20B95}" srcOrd="1" destOrd="0" parTransId="{60D205B4-E9EF-4AA4-B419-C7B5FE2C8C10}" sibTransId="{B09B4F53-EF17-468C-93D4-EC0AB611274E}"/>
    <dgm:cxn modelId="{91718805-AB21-4E58-9423-151D04071F67}" srcId="{C4F06D8F-3849-416D-9B73-62637089BD9A}" destId="{1222D4BE-038F-4DC9-A016-203B39563545}" srcOrd="0" destOrd="0" parTransId="{B39E486C-C07E-45FA-A9BC-EFCBF9F8C306}" sibTransId="{8A757197-7622-48CD-A43C-6133CCB88E17}"/>
    <dgm:cxn modelId="{DBA7047F-B2DE-4127-B860-9E4F7A0A4309}" type="presOf" srcId="{7B29B8DA-A806-4925-A05A-6070AA88A2B2}" destId="{0368CD60-68D5-4B42-9717-DF455F10AB6F}" srcOrd="1" destOrd="0" presId="urn:microsoft.com/office/officeart/2005/8/layout/hierarchy2"/>
    <dgm:cxn modelId="{268587BB-7436-429F-9064-9A049558960F}" type="presOf" srcId="{3245F393-91DF-4BB2-B163-CF032054CD41}" destId="{8619CA23-79D7-4347-8D7C-D1E4C3D0FC30}" srcOrd="0" destOrd="0" presId="urn:microsoft.com/office/officeart/2005/8/layout/hierarchy2"/>
    <dgm:cxn modelId="{66AD80B1-001F-43F7-9147-7705A3A616E3}" type="presOf" srcId="{D0CC9A72-DA19-4B6B-9746-AF2DF829D477}" destId="{213C5E1A-137C-4D9C-9D5F-48601462D352}" srcOrd="1" destOrd="0" presId="urn:microsoft.com/office/officeart/2005/8/layout/hierarchy2"/>
    <dgm:cxn modelId="{6E6DA66F-8DCD-47D9-B36E-42C7A0C09BC3}" srcId="{EB13EE73-9508-41EA-9482-138F120A10A6}" destId="{E2FB47D3-F8BC-472E-BE72-E459798E2026}" srcOrd="0" destOrd="0" parTransId="{D0CC9A72-DA19-4B6B-9746-AF2DF829D477}" sibTransId="{6C82CE70-23C1-4FA4-9919-CB4EEDE78412}"/>
    <dgm:cxn modelId="{7EB249C1-7DF0-4289-A150-3F9C5A851D66}" type="presOf" srcId="{8F6BF8F7-D942-4664-B5A8-372B1EA3F3EE}" destId="{4B908552-C9F4-4EC3-9036-DD60361F1DD4}" srcOrd="0" destOrd="0" presId="urn:microsoft.com/office/officeart/2005/8/layout/hierarchy2"/>
    <dgm:cxn modelId="{E41163A4-AD1F-4C56-9F98-5B49BACB2FE0}" srcId="{C4F06D8F-3849-416D-9B73-62637089BD9A}" destId="{ACD5273A-BA55-43C6-9822-374B7D3587E1}" srcOrd="2" destOrd="0" parTransId="{7EC1B9F7-4ECD-4B7B-8E6D-D277A688D6FD}" sibTransId="{A9D35D36-75CA-458A-8B07-5123FD5D9DC4}"/>
    <dgm:cxn modelId="{64BFF333-A45D-47BC-924E-E00955AF84CA}" srcId="{89A047D1-908C-44A8-9318-01C6960C1CDA}" destId="{6C9D2E2B-57CF-4E42-98E8-5C05CDD32D05}" srcOrd="3" destOrd="0" parTransId="{747CA6DC-C5D8-4065-B49D-10D199492622}" sibTransId="{82F9B3AD-324B-4489-86CE-0E5047913EA3}"/>
    <dgm:cxn modelId="{B68AF003-F235-455F-A26D-5E46D7F82692}" type="presOf" srcId="{B07FF0EF-4128-4EF7-B837-170BD1CBC2C7}" destId="{D596A38F-09BE-4CA3-BEF6-8CFA34320601}" srcOrd="1" destOrd="0" presId="urn:microsoft.com/office/officeart/2005/8/layout/hierarchy2"/>
    <dgm:cxn modelId="{8A962980-E853-4E12-8A8C-B7680DDFF997}" type="presOf" srcId="{0AB600ED-9D21-4108-A448-84ADCC06E6B1}" destId="{5D37C346-610B-4025-A153-A95D7DBB27B2}" srcOrd="0" destOrd="0" presId="urn:microsoft.com/office/officeart/2005/8/layout/hierarchy2"/>
    <dgm:cxn modelId="{D268B733-8FCC-4817-BB90-394470F2F821}" type="presOf" srcId="{8CE8E10F-9883-4466-AF5C-026F4F9789D9}" destId="{B39AA80E-54D1-4EC9-8E24-33C6B55614AF}" srcOrd="0" destOrd="0" presId="urn:microsoft.com/office/officeart/2005/8/layout/hierarchy2"/>
    <dgm:cxn modelId="{4F312023-FDD0-4BFF-85EE-1E5B3459BA29}" srcId="{8CB931DF-B730-4DB6-B2A7-78422E6A26D8}" destId="{9CEB7AE9-6238-41E4-A182-B621ADC90461}" srcOrd="4" destOrd="0" parTransId="{8F6BF8F7-D942-4664-B5A8-372B1EA3F3EE}" sibTransId="{D7C177DF-D53E-4124-9F7A-AD5BCFE8BF59}"/>
    <dgm:cxn modelId="{8CAB2B66-E3C3-439D-8161-832C2487DEA4}" type="presOf" srcId="{C6F8874E-BBE5-41F7-8E2A-FDF855C20B95}" destId="{18FB5EAF-8F69-4907-A158-62DA921D8C89}" srcOrd="0" destOrd="0" presId="urn:microsoft.com/office/officeart/2005/8/layout/hierarchy2"/>
    <dgm:cxn modelId="{DC3045F1-D5B3-4610-8820-130DFE6E3FFC}" type="presOf" srcId="{1222D4BE-038F-4DC9-A016-203B39563545}" destId="{7D6C2DC0-CF9C-49BE-B2C6-DAD4E2C3702C}" srcOrd="0" destOrd="0" presId="urn:microsoft.com/office/officeart/2005/8/layout/hierarchy2"/>
    <dgm:cxn modelId="{8A48A6E7-BB0E-433E-BFA8-A9DD5F2429CB}" srcId="{8CB931DF-B730-4DB6-B2A7-78422E6A26D8}" destId="{8F38878C-0B5B-4FC4-9B7B-68242773224D}" srcOrd="3" destOrd="0" parTransId="{8CE8E10F-9883-4466-AF5C-026F4F9789D9}" sibTransId="{1AB81EB6-4FD7-452B-96CA-E16BCF75629F}"/>
    <dgm:cxn modelId="{D449C7E1-F5C3-4813-B168-C8AAF03CF4F3}" type="presOf" srcId="{08E23DD1-BB30-492C-9B0E-71B460845BEA}" destId="{358D4894-5506-40C1-A30D-8E77D1A574FF}" srcOrd="0" destOrd="0" presId="urn:microsoft.com/office/officeart/2005/8/layout/hierarchy2"/>
    <dgm:cxn modelId="{CE32BCC6-77F5-493C-B673-71401B937DCC}" type="presOf" srcId="{65F924F6-83FF-4B5A-B3DA-477D9F9BC7CC}" destId="{B786A9AE-1FD8-4345-8813-D2CEFA429F9F}" srcOrd="1" destOrd="0" presId="urn:microsoft.com/office/officeart/2005/8/layout/hierarchy2"/>
    <dgm:cxn modelId="{08A0C9DB-AED7-4FC0-A195-98EC1D9B3B32}" type="presOf" srcId="{7FD1A0CE-56EA-40F2-815B-234C98AE1E60}" destId="{C36FF047-A3E6-4157-AE5C-19DFD9C276BB}" srcOrd="0" destOrd="0" presId="urn:microsoft.com/office/officeart/2005/8/layout/hierarchy2"/>
    <dgm:cxn modelId="{3E5B2E90-3A26-4B0C-96DF-D5626B771B83}" type="presOf" srcId="{ACD5273A-BA55-43C6-9822-374B7D3587E1}" destId="{AE0D133B-E0B3-4D9D-B679-EF61D530D916}" srcOrd="0" destOrd="0" presId="urn:microsoft.com/office/officeart/2005/8/layout/hierarchy2"/>
    <dgm:cxn modelId="{78B0092A-04D1-4867-90BE-0D32BD5E5C9F}" srcId="{89A047D1-908C-44A8-9318-01C6960C1CDA}" destId="{C4F06D8F-3849-416D-9B73-62637089BD9A}" srcOrd="2" destOrd="0" parTransId="{47564C01-D501-46CF-B6A6-BC0BA82F0C3E}" sibTransId="{E84D2786-75A1-48BF-A048-A92C34BA5B35}"/>
    <dgm:cxn modelId="{C7C44050-A5CF-436C-BAB0-5C1F6ABCC816}" type="presOf" srcId="{B39E486C-C07E-45FA-A9BC-EFCBF9F8C306}" destId="{AF532A20-A179-4E27-BE3A-213AA3616484}" srcOrd="0" destOrd="0" presId="urn:microsoft.com/office/officeart/2005/8/layout/hierarchy2"/>
    <dgm:cxn modelId="{0215CDFC-AADD-4FA1-876F-2A876376F4D7}" type="presOf" srcId="{EB13EE73-9508-41EA-9482-138F120A10A6}" destId="{9387C440-59F0-40E9-BFEF-A6DAEADF2A68}" srcOrd="0" destOrd="0" presId="urn:microsoft.com/office/officeart/2005/8/layout/hierarchy2"/>
    <dgm:cxn modelId="{82EDAA01-473A-42E8-AF56-3BCB0A5105A0}" type="presOf" srcId="{45815339-BE69-468D-8F26-D493799B53CD}" destId="{E87C1DF1-0328-4E59-909B-4AC930CC8FEF}" srcOrd="1" destOrd="0" presId="urn:microsoft.com/office/officeart/2005/8/layout/hierarchy2"/>
    <dgm:cxn modelId="{2EE9B9FC-BA35-4463-B867-B095F696E8D4}" srcId="{F6B5244E-AF94-4A80-AF35-8A895763CFF3}" destId="{7774B608-670C-49E8-AC92-DE5F07911BED}" srcOrd="0" destOrd="0" parTransId="{45815339-BE69-468D-8F26-D493799B53CD}" sibTransId="{1AA8523A-4FBF-4C71-A2ED-327793E1E2C7}"/>
    <dgm:cxn modelId="{41F91EEE-CE04-4484-A414-CE868EED8BAB}" type="presOf" srcId="{60D205B4-E9EF-4AA4-B419-C7B5FE2C8C10}" destId="{CF539DC3-EA00-4396-B8A3-06032A3A8458}" srcOrd="1" destOrd="0" presId="urn:microsoft.com/office/officeart/2005/8/layout/hierarchy2"/>
    <dgm:cxn modelId="{10DB2502-D9B9-4287-8E16-7CA9CC75D985}" type="presOf" srcId="{B07FF0EF-4128-4EF7-B837-170BD1CBC2C7}" destId="{0C92D0DE-1768-4AE0-BC22-264EF7742759}" srcOrd="0" destOrd="0" presId="urn:microsoft.com/office/officeart/2005/8/layout/hierarchy2"/>
    <dgm:cxn modelId="{D7CA4338-18FE-45CF-92FA-195D13006A77}" type="presOf" srcId="{1E219328-9A3C-49C2-8FDD-322CCB130ED6}" destId="{F854BD53-8214-4543-ADBE-E02374655D2B}" srcOrd="0" destOrd="0" presId="urn:microsoft.com/office/officeart/2005/8/layout/hierarchy2"/>
    <dgm:cxn modelId="{DCC9CA5F-5945-4BF4-9FF9-2DCE775C8CD5}" srcId="{7FD1A0CE-56EA-40F2-815B-234C98AE1E60}" destId="{EB13EE73-9508-41EA-9482-138F120A10A6}" srcOrd="0" destOrd="0" parTransId="{558A9A3D-567B-4941-A0C9-40B981517388}" sibTransId="{C3A20300-C7D7-429B-9042-278172095CF3}"/>
    <dgm:cxn modelId="{52EA2F3B-E52E-4401-9A86-C4EEB769E1E8}" type="presOf" srcId="{7EC1B9F7-4ECD-4B7B-8E6D-D277A688D6FD}" destId="{89672DBD-04B5-4A80-9765-DEEB6DF346E8}" srcOrd="1" destOrd="0" presId="urn:microsoft.com/office/officeart/2005/8/layout/hierarchy2"/>
    <dgm:cxn modelId="{A27EB136-0650-477E-A686-671AFA31CDC1}" type="presOf" srcId="{7774B608-670C-49E8-AC92-DE5F07911BED}" destId="{BAA643CA-0F32-4424-B3B7-826FC3C6E9FB}" srcOrd="0" destOrd="0" presId="urn:microsoft.com/office/officeart/2005/8/layout/hierarchy2"/>
    <dgm:cxn modelId="{F09CDE2C-B15C-49F7-9FC2-9CC68AA54F30}" type="presOf" srcId="{558A9A3D-567B-4941-A0C9-40B981517388}" destId="{27B74CCE-12DF-4768-B087-D7007839F032}" srcOrd="0" destOrd="0" presId="urn:microsoft.com/office/officeart/2005/8/layout/hierarchy2"/>
    <dgm:cxn modelId="{F082C6A7-7B22-41B0-BE17-E058D07918B3}" type="presOf" srcId="{89A047D1-908C-44A8-9318-01C6960C1CDA}" destId="{86A76D21-7CE7-4231-8902-756799337246}" srcOrd="0" destOrd="0" presId="urn:microsoft.com/office/officeart/2005/8/layout/hierarchy2"/>
    <dgm:cxn modelId="{ECCAD9D3-EA56-40C0-849B-D08941749ECC}" type="presOf" srcId="{65072533-B6E0-4844-A368-BD62F7D6830E}" destId="{4CF467B5-0E5A-441D-9329-7BCB1B17964F}" srcOrd="0" destOrd="0" presId="urn:microsoft.com/office/officeart/2005/8/layout/hierarchy2"/>
    <dgm:cxn modelId="{E14CB1C0-474D-4D31-B211-EC83B28E2202}" type="presOf" srcId="{F6B5244E-AF94-4A80-AF35-8A895763CFF3}" destId="{F1FC9D03-57FF-4E1D-835D-B81C47C090B1}" srcOrd="0" destOrd="0" presId="urn:microsoft.com/office/officeart/2005/8/layout/hierarchy2"/>
    <dgm:cxn modelId="{AEE17B02-6995-4D8F-AE4D-0174E41C3D16}" type="presOf" srcId="{8CE8E10F-9883-4466-AF5C-026F4F9789D9}" destId="{EAB5FF37-CC85-4C03-8C6D-932139E85919}" srcOrd="1" destOrd="0" presId="urn:microsoft.com/office/officeart/2005/8/layout/hierarchy2"/>
    <dgm:cxn modelId="{8F5E5F8A-7062-4526-8B94-03439D23F073}" type="presOf" srcId="{8C76F9FA-EC9E-4CF6-B2D8-BB366FC3D913}" destId="{57A38D19-C88E-4CDA-A827-381FDA34F33B}" srcOrd="0" destOrd="0" presId="urn:microsoft.com/office/officeart/2005/8/layout/hierarchy2"/>
    <dgm:cxn modelId="{27F5F942-24EF-4B05-9ED0-FC46F171837B}" type="presOf" srcId="{368D2AA1-43A7-4B28-B862-6EBA20D0DC2B}" destId="{DBB0DDF3-67B4-4E56-B333-7EF4F2982FBB}" srcOrd="0" destOrd="0" presId="urn:microsoft.com/office/officeart/2005/8/layout/hierarchy2"/>
    <dgm:cxn modelId="{D5C18AFD-1230-4A1C-B9C0-E5A88C28E415}" type="presOf" srcId="{6C9D2E2B-57CF-4E42-98E8-5C05CDD32D05}" destId="{493F8AA7-AB58-412A-AAA3-98C8BA52F735}" srcOrd="0" destOrd="0" presId="urn:microsoft.com/office/officeart/2005/8/layout/hierarchy2"/>
    <dgm:cxn modelId="{A251215A-CC0C-431E-BB0C-E5C03CA00219}" type="presOf" srcId="{D0CC9A72-DA19-4B6B-9746-AF2DF829D477}" destId="{88A7EFEB-FCB1-4CC0-BEE6-ED74633F410E}" srcOrd="0" destOrd="0" presId="urn:microsoft.com/office/officeart/2005/8/layout/hierarchy2"/>
    <dgm:cxn modelId="{4EC78CFE-9D13-437F-8C6F-9F8BD8CA8518}" type="presOf" srcId="{9CEB7AE9-6238-41E4-A182-B621ADC90461}" destId="{B67EFBBC-9E80-4566-9DBF-81DF562B1625}" srcOrd="0" destOrd="0" presId="urn:microsoft.com/office/officeart/2005/8/layout/hierarchy2"/>
    <dgm:cxn modelId="{5B32EE46-6D12-450D-8A21-FB7FF5CCDAAB}" type="presOf" srcId="{8F38878C-0B5B-4FC4-9B7B-68242773224D}" destId="{7986C65A-D3DE-44BA-AFA3-7D84D38CE838}" srcOrd="0" destOrd="0" presId="urn:microsoft.com/office/officeart/2005/8/layout/hierarchy2"/>
    <dgm:cxn modelId="{2AD682CB-37D9-45F2-B4D4-42DC0A2C8EE5}" type="presOf" srcId="{65F924F6-83FF-4B5A-B3DA-477D9F9BC7CC}" destId="{52716E84-777E-4A49-85F8-40B19AC121B7}" srcOrd="0" destOrd="0" presId="urn:microsoft.com/office/officeart/2005/8/layout/hierarchy2"/>
    <dgm:cxn modelId="{02E24568-438A-4750-96BA-3EED93CB44C2}" type="presOf" srcId="{5ADA259F-3574-4620-ACC0-1DF936CFFFAA}" destId="{BBA7930F-0922-4C94-A451-E7296D2C833D}" srcOrd="0" destOrd="0" presId="urn:microsoft.com/office/officeart/2005/8/layout/hierarchy2"/>
    <dgm:cxn modelId="{4907DD8D-E068-491B-90A6-EB6465690047}" srcId="{1E219328-9A3C-49C2-8FDD-322CCB130ED6}" destId="{368D2AA1-43A7-4B28-B862-6EBA20D0DC2B}" srcOrd="0" destOrd="0" parTransId="{65F924F6-83FF-4B5A-B3DA-477D9F9BC7CC}" sibTransId="{DE33FCB0-684E-4737-AC07-3FFC1116DC24}"/>
    <dgm:cxn modelId="{4FED59EF-44BC-45FE-BC7B-847515EE916E}" srcId="{C4F06D8F-3849-416D-9B73-62637089BD9A}" destId="{1E219328-9A3C-49C2-8FDD-322CCB130ED6}" srcOrd="1" destOrd="0" parTransId="{8C76F9FA-EC9E-4CF6-B2D8-BB366FC3D913}" sibTransId="{638C7B8E-827D-4473-B648-696C917F89B9}"/>
    <dgm:cxn modelId="{DD8028DB-8343-4C3C-8848-20DF792DC356}" type="presOf" srcId="{1E18F9C1-FFD9-40FC-9E79-529070990448}" destId="{553A043C-5A8E-4293-9351-35041E27BB07}" srcOrd="0" destOrd="0" presId="urn:microsoft.com/office/officeart/2005/8/layout/hierarchy2"/>
    <dgm:cxn modelId="{F8451851-716F-4588-A5B7-D4C434041D1A}" type="presOf" srcId="{558A9A3D-567B-4941-A0C9-40B981517388}" destId="{D617BD7D-B27E-4EBE-A268-735E2110498D}" srcOrd="1" destOrd="0" presId="urn:microsoft.com/office/officeart/2005/8/layout/hierarchy2"/>
    <dgm:cxn modelId="{D451BC00-9052-42AD-B695-6206108C6115}" type="presOf" srcId="{12291087-6BC0-43BC-A56E-CF3F39A2E46E}" destId="{38615F32-4446-4F56-978E-0E2D4DD9A7C8}" srcOrd="0" destOrd="0" presId="urn:microsoft.com/office/officeart/2005/8/layout/hierarchy2"/>
    <dgm:cxn modelId="{C904FED8-B645-4303-8999-C5BA126A7562}" type="presOf" srcId="{C4F06D8F-3849-416D-9B73-62637089BD9A}" destId="{8D2B918B-ADB9-4473-A6E5-A9A93708497B}" srcOrd="0" destOrd="0" presId="urn:microsoft.com/office/officeart/2005/8/layout/hierarchy2"/>
    <dgm:cxn modelId="{E3543198-D367-4298-9967-CDB125D9A596}" type="presOf" srcId="{8CB931DF-B730-4DB6-B2A7-78422E6A26D8}" destId="{56B6263C-9A75-4E5B-A6E3-6758823B1437}" srcOrd="0" destOrd="0" presId="urn:microsoft.com/office/officeart/2005/8/layout/hierarchy2"/>
    <dgm:cxn modelId="{EDF78D7B-7E99-4963-A0DA-27E3590976BE}" srcId="{8CB931DF-B730-4DB6-B2A7-78422E6A26D8}" destId="{1E18F9C1-FFD9-40FC-9E79-529070990448}" srcOrd="1" destOrd="0" parTransId="{12291087-6BC0-43BC-A56E-CF3F39A2E46E}" sibTransId="{E78120F1-BF91-4496-A330-A7A7DEF85352}"/>
    <dgm:cxn modelId="{443D068D-67AD-4B3F-963D-CFF579B25E1A}" type="presOf" srcId="{E2FB47D3-F8BC-472E-BE72-E459798E2026}" destId="{A7383068-1421-4CCB-8CAD-B4465B4AD5A5}" srcOrd="0" destOrd="0" presId="urn:microsoft.com/office/officeart/2005/8/layout/hierarchy2"/>
    <dgm:cxn modelId="{ACA7EF96-9E9B-45E4-BEEC-29A3EFA3E31A}" srcId="{89A047D1-908C-44A8-9318-01C6960C1CDA}" destId="{65072533-B6E0-4844-A368-BD62F7D6830E}" srcOrd="7" destOrd="0" parTransId="{CBF90BA4-1E41-4CB3-931D-00F03806DC70}" sibTransId="{28B1FBFE-248B-43D6-9085-854FC35C1C18}"/>
    <dgm:cxn modelId="{D74B7034-4834-44AC-8F70-EC84E2E048CA}" srcId="{89A047D1-908C-44A8-9318-01C6960C1CDA}" destId="{8CB931DF-B730-4DB6-B2A7-78422E6A26D8}" srcOrd="0" destOrd="0" parTransId="{2C7648D0-258C-4E13-ADE5-CE72F1C7DAF6}" sibTransId="{E55127FA-176F-46D4-8CBD-0EF1C1B424C7}"/>
    <dgm:cxn modelId="{FD9E1820-C143-4717-A68C-D43794090189}" srcId="{8CB931DF-B730-4DB6-B2A7-78422E6A26D8}" destId="{A1EC060E-218F-41E2-BCD7-DB9294977179}" srcOrd="2" destOrd="0" parTransId="{7B29B8DA-A806-4925-A05A-6070AA88A2B2}" sibTransId="{42E62167-B1DA-4962-AFFA-A351A2ED3563}"/>
    <dgm:cxn modelId="{E2352CED-3B61-468E-B687-97A7C4D0713D}" type="presOf" srcId="{8C76F9FA-EC9E-4CF6-B2D8-BB366FC3D913}" destId="{22D0CE41-C257-4F9B-A5BE-E0242352ECAC}" srcOrd="1" destOrd="0" presId="urn:microsoft.com/office/officeart/2005/8/layout/hierarchy2"/>
    <dgm:cxn modelId="{4599B9B1-691A-4804-9F30-4C93BB94FF38}" srcId="{89A047D1-908C-44A8-9318-01C6960C1CDA}" destId="{7FD1A0CE-56EA-40F2-815B-234C98AE1E60}" srcOrd="1" destOrd="0" parTransId="{645316C8-0B9D-4150-BD77-682C1FE5F876}" sibTransId="{7AD72CFE-0CF2-4E73-8EEE-535A505E0546}"/>
    <dgm:cxn modelId="{BBC0DD08-A3CC-4670-847D-2EF35525F353}" type="presOf" srcId="{33EE1A1C-835C-4F99-8E10-37A5ACF1B070}" destId="{875F488F-B438-4D13-9419-7464402F43C5}" srcOrd="0" destOrd="0" presId="urn:microsoft.com/office/officeart/2005/8/layout/hierarchy2"/>
    <dgm:cxn modelId="{5FC4C433-EEF7-487A-806A-756BAB87878C}" type="presOf" srcId="{8F6BF8F7-D942-4664-B5A8-372B1EA3F3EE}" destId="{0B4B444F-2D44-48AF-8E3C-BB42A44B17CA}" srcOrd="1" destOrd="0" presId="urn:microsoft.com/office/officeart/2005/8/layout/hierarchy2"/>
    <dgm:cxn modelId="{673BA4AE-43BE-451F-BB60-4D62D2D2F122}" type="presOf" srcId="{60D205B4-E9EF-4AA4-B419-C7B5FE2C8C10}" destId="{31415911-E1FB-4FBA-8C2A-39491A3B6B18}" srcOrd="0" destOrd="0" presId="urn:microsoft.com/office/officeart/2005/8/layout/hierarchy2"/>
    <dgm:cxn modelId="{7500E286-CEFD-40C9-89AA-4B09DA3A08B8}" type="presOf" srcId="{08E23DD1-BB30-492C-9B0E-71B460845BEA}" destId="{9A7C5905-78E0-4C8E-8B7D-8F6AA847FDD9}" srcOrd="1" destOrd="0" presId="urn:microsoft.com/office/officeart/2005/8/layout/hierarchy2"/>
    <dgm:cxn modelId="{76AEA230-7182-45C4-A098-A6B74E3266C5}" srcId="{89A047D1-908C-44A8-9318-01C6960C1CDA}" destId="{5ADA259F-3574-4620-ACC0-1DF936CFFFAA}" srcOrd="6" destOrd="0" parTransId="{BDAD22D9-A906-40E6-B1A4-4E73B8A43C53}" sibTransId="{D7A12A87-3B19-4A67-8DD7-680129753B3C}"/>
    <dgm:cxn modelId="{5F7BC04C-3077-45C4-A47E-DB4272D8C296}" type="presOf" srcId="{12291087-6BC0-43BC-A56E-CF3F39A2E46E}" destId="{2EC16906-79C2-4123-91D6-AA6F471C940A}" srcOrd="1" destOrd="0" presId="urn:microsoft.com/office/officeart/2005/8/layout/hierarchy2"/>
    <dgm:cxn modelId="{F47F4623-0EC4-4036-A013-0450162B9F83}" type="presOf" srcId="{B39E486C-C07E-45FA-A9BC-EFCBF9F8C306}" destId="{28EEEF6E-589C-4424-85E8-19BB3ABF6524}" srcOrd="1" destOrd="0" presId="urn:microsoft.com/office/officeart/2005/8/layout/hierarchy2"/>
    <dgm:cxn modelId="{56AE424B-2160-47CA-882E-211C8F0CB1AB}" srcId="{89A047D1-908C-44A8-9318-01C6960C1CDA}" destId="{F6B5244E-AF94-4A80-AF35-8A895763CFF3}" srcOrd="4" destOrd="0" parTransId="{E7E9F789-5CCD-4228-BF66-04A9F01227B3}" sibTransId="{0DFF49DB-A12C-48DA-8172-FE6CCDD80F93}"/>
    <dgm:cxn modelId="{E2A6A101-12A0-4EA1-8295-493C5E24BEF2}" type="presOf" srcId="{A1EC060E-218F-41E2-BCD7-DB9294977179}" destId="{C34702F6-E935-4681-9360-E576F2C1BD9E}" srcOrd="0" destOrd="0" presId="urn:microsoft.com/office/officeart/2005/8/layout/hierarchy2"/>
    <dgm:cxn modelId="{78901018-2E91-4329-BEAF-A2883BB741CD}" srcId="{8CB931DF-B730-4DB6-B2A7-78422E6A26D8}" destId="{3245F393-91DF-4BB2-B163-CF032054CD41}" srcOrd="0" destOrd="0" parTransId="{B07FF0EF-4128-4EF7-B837-170BD1CBC2C7}" sibTransId="{3E5C4CE2-D2FF-43C9-94B5-AD2E67ABC9EC}"/>
    <dgm:cxn modelId="{BDAA5BB7-2DEC-4EE8-831C-45E783D19D85}" type="presParOf" srcId="{86A76D21-7CE7-4231-8902-756799337246}" destId="{CB2FE1DA-5964-4A9F-BA4B-29514EE5D4BF}" srcOrd="0" destOrd="0" presId="urn:microsoft.com/office/officeart/2005/8/layout/hierarchy2"/>
    <dgm:cxn modelId="{EED936C5-5CC8-4989-ACE9-AA9F3D51FF3E}" type="presParOf" srcId="{CB2FE1DA-5964-4A9F-BA4B-29514EE5D4BF}" destId="{56B6263C-9A75-4E5B-A6E3-6758823B1437}" srcOrd="0" destOrd="0" presId="urn:microsoft.com/office/officeart/2005/8/layout/hierarchy2"/>
    <dgm:cxn modelId="{F69AF413-C5CF-42C8-8348-CD8A1C945CF3}" type="presParOf" srcId="{CB2FE1DA-5964-4A9F-BA4B-29514EE5D4BF}" destId="{7B7F02A4-6672-476F-A7AB-BF7A35A55485}" srcOrd="1" destOrd="0" presId="urn:microsoft.com/office/officeart/2005/8/layout/hierarchy2"/>
    <dgm:cxn modelId="{CC93224D-2E62-4277-80BC-0F6067CE8C6C}" type="presParOf" srcId="{7B7F02A4-6672-476F-A7AB-BF7A35A55485}" destId="{0C92D0DE-1768-4AE0-BC22-264EF7742759}" srcOrd="0" destOrd="0" presId="urn:microsoft.com/office/officeart/2005/8/layout/hierarchy2"/>
    <dgm:cxn modelId="{07E807ED-837D-4214-B1E9-CCACD70AFF96}" type="presParOf" srcId="{0C92D0DE-1768-4AE0-BC22-264EF7742759}" destId="{D596A38F-09BE-4CA3-BEF6-8CFA34320601}" srcOrd="0" destOrd="0" presId="urn:microsoft.com/office/officeart/2005/8/layout/hierarchy2"/>
    <dgm:cxn modelId="{CE259F50-E250-402B-A177-F971FA562092}" type="presParOf" srcId="{7B7F02A4-6672-476F-A7AB-BF7A35A55485}" destId="{91D5F7B1-A9FC-40B7-ABCE-04B5C30AF360}" srcOrd="1" destOrd="0" presId="urn:microsoft.com/office/officeart/2005/8/layout/hierarchy2"/>
    <dgm:cxn modelId="{1867E368-A5B5-41C0-A936-E6E0893E4D5F}" type="presParOf" srcId="{91D5F7B1-A9FC-40B7-ABCE-04B5C30AF360}" destId="{8619CA23-79D7-4347-8D7C-D1E4C3D0FC30}" srcOrd="0" destOrd="0" presId="urn:microsoft.com/office/officeart/2005/8/layout/hierarchy2"/>
    <dgm:cxn modelId="{EB9778F6-5BA6-4769-BE97-57E30AF77A8F}" type="presParOf" srcId="{91D5F7B1-A9FC-40B7-ABCE-04B5C30AF360}" destId="{DA18D3E5-D485-41A3-8307-6EF0DCD71548}" srcOrd="1" destOrd="0" presId="urn:microsoft.com/office/officeart/2005/8/layout/hierarchy2"/>
    <dgm:cxn modelId="{50ADE703-6C0D-4E55-B902-85447EBFDF12}" type="presParOf" srcId="{7B7F02A4-6672-476F-A7AB-BF7A35A55485}" destId="{38615F32-4446-4F56-978E-0E2D4DD9A7C8}" srcOrd="2" destOrd="0" presId="urn:microsoft.com/office/officeart/2005/8/layout/hierarchy2"/>
    <dgm:cxn modelId="{00544881-53A1-4168-873D-F04852B65897}" type="presParOf" srcId="{38615F32-4446-4F56-978E-0E2D4DD9A7C8}" destId="{2EC16906-79C2-4123-91D6-AA6F471C940A}" srcOrd="0" destOrd="0" presId="urn:microsoft.com/office/officeart/2005/8/layout/hierarchy2"/>
    <dgm:cxn modelId="{ECA61050-81E2-45D6-8B92-E2635B170DAB}" type="presParOf" srcId="{7B7F02A4-6672-476F-A7AB-BF7A35A55485}" destId="{0B235AA1-751A-4A27-A9AA-B5929218EDA9}" srcOrd="3" destOrd="0" presId="urn:microsoft.com/office/officeart/2005/8/layout/hierarchy2"/>
    <dgm:cxn modelId="{513E2BE2-FAFE-4BA2-9F27-93323E7F138B}" type="presParOf" srcId="{0B235AA1-751A-4A27-A9AA-B5929218EDA9}" destId="{553A043C-5A8E-4293-9351-35041E27BB07}" srcOrd="0" destOrd="0" presId="urn:microsoft.com/office/officeart/2005/8/layout/hierarchy2"/>
    <dgm:cxn modelId="{A5D1C96B-5C6B-4F0F-ACC1-583F6AD0D81F}" type="presParOf" srcId="{0B235AA1-751A-4A27-A9AA-B5929218EDA9}" destId="{F5D55CD3-284D-4B87-B20D-34B064D5DAF4}" srcOrd="1" destOrd="0" presId="urn:microsoft.com/office/officeart/2005/8/layout/hierarchy2"/>
    <dgm:cxn modelId="{240242CD-B8B6-4E4F-99B8-B66652773934}" type="presParOf" srcId="{7B7F02A4-6672-476F-A7AB-BF7A35A55485}" destId="{7F1621A0-F669-49DD-A25D-4DF8E96CE7AF}" srcOrd="4" destOrd="0" presId="urn:microsoft.com/office/officeart/2005/8/layout/hierarchy2"/>
    <dgm:cxn modelId="{07906BF7-98EF-4084-BCEC-0119CB1F10A7}" type="presParOf" srcId="{7F1621A0-F669-49DD-A25D-4DF8E96CE7AF}" destId="{0368CD60-68D5-4B42-9717-DF455F10AB6F}" srcOrd="0" destOrd="0" presId="urn:microsoft.com/office/officeart/2005/8/layout/hierarchy2"/>
    <dgm:cxn modelId="{05BDC724-E838-4480-904C-DB309FFA3BA7}" type="presParOf" srcId="{7B7F02A4-6672-476F-A7AB-BF7A35A55485}" destId="{407410BC-2AEE-48A4-9E13-CE964DFE8ED6}" srcOrd="5" destOrd="0" presId="urn:microsoft.com/office/officeart/2005/8/layout/hierarchy2"/>
    <dgm:cxn modelId="{1EA28CB8-772C-474C-A42A-213F2926E9D5}" type="presParOf" srcId="{407410BC-2AEE-48A4-9E13-CE964DFE8ED6}" destId="{C34702F6-E935-4681-9360-E576F2C1BD9E}" srcOrd="0" destOrd="0" presId="urn:microsoft.com/office/officeart/2005/8/layout/hierarchy2"/>
    <dgm:cxn modelId="{12E578E5-D89E-477B-9138-527DE001A450}" type="presParOf" srcId="{407410BC-2AEE-48A4-9E13-CE964DFE8ED6}" destId="{25039E77-E233-4A4C-893B-C430392A6D39}" srcOrd="1" destOrd="0" presId="urn:microsoft.com/office/officeart/2005/8/layout/hierarchy2"/>
    <dgm:cxn modelId="{1682375C-3A46-4B3B-9EFC-2FB22DF4BB02}" type="presParOf" srcId="{7B7F02A4-6672-476F-A7AB-BF7A35A55485}" destId="{B39AA80E-54D1-4EC9-8E24-33C6B55614AF}" srcOrd="6" destOrd="0" presId="urn:microsoft.com/office/officeart/2005/8/layout/hierarchy2"/>
    <dgm:cxn modelId="{2C8DC1CA-17A1-41B9-A92E-C69795807D61}" type="presParOf" srcId="{B39AA80E-54D1-4EC9-8E24-33C6B55614AF}" destId="{EAB5FF37-CC85-4C03-8C6D-932139E85919}" srcOrd="0" destOrd="0" presId="urn:microsoft.com/office/officeart/2005/8/layout/hierarchy2"/>
    <dgm:cxn modelId="{3CC9C420-5466-4A57-BB65-8A4FB3500A95}" type="presParOf" srcId="{7B7F02A4-6672-476F-A7AB-BF7A35A55485}" destId="{33368846-803E-4B1D-8C73-89614856EE7F}" srcOrd="7" destOrd="0" presId="urn:microsoft.com/office/officeart/2005/8/layout/hierarchy2"/>
    <dgm:cxn modelId="{87EF689E-79BC-402D-8A83-00D3C3F06EAF}" type="presParOf" srcId="{33368846-803E-4B1D-8C73-89614856EE7F}" destId="{7986C65A-D3DE-44BA-AFA3-7D84D38CE838}" srcOrd="0" destOrd="0" presId="urn:microsoft.com/office/officeart/2005/8/layout/hierarchy2"/>
    <dgm:cxn modelId="{E3B99271-D877-4417-A68F-807B0F3C9848}" type="presParOf" srcId="{33368846-803E-4B1D-8C73-89614856EE7F}" destId="{13B60D37-2E1A-48B2-9C08-597F9A85D29A}" srcOrd="1" destOrd="0" presId="urn:microsoft.com/office/officeart/2005/8/layout/hierarchy2"/>
    <dgm:cxn modelId="{5544A568-1538-4643-A611-4206FB6C7B90}" type="presParOf" srcId="{7B7F02A4-6672-476F-A7AB-BF7A35A55485}" destId="{4B908552-C9F4-4EC3-9036-DD60361F1DD4}" srcOrd="8" destOrd="0" presId="urn:microsoft.com/office/officeart/2005/8/layout/hierarchy2"/>
    <dgm:cxn modelId="{BE3BC677-09D3-4D7A-810A-90BB660B6439}" type="presParOf" srcId="{4B908552-C9F4-4EC3-9036-DD60361F1DD4}" destId="{0B4B444F-2D44-48AF-8E3C-BB42A44B17CA}" srcOrd="0" destOrd="0" presId="urn:microsoft.com/office/officeart/2005/8/layout/hierarchy2"/>
    <dgm:cxn modelId="{BB5A2D7B-981D-4B01-8EAE-9FDB36E3DC27}" type="presParOf" srcId="{7B7F02A4-6672-476F-A7AB-BF7A35A55485}" destId="{2DFC4C55-06BB-47C8-A903-47C2B7C2CF6A}" srcOrd="9" destOrd="0" presId="urn:microsoft.com/office/officeart/2005/8/layout/hierarchy2"/>
    <dgm:cxn modelId="{09492E04-2A94-4F77-9106-AC045A0763E2}" type="presParOf" srcId="{2DFC4C55-06BB-47C8-A903-47C2B7C2CF6A}" destId="{B67EFBBC-9E80-4566-9DBF-81DF562B1625}" srcOrd="0" destOrd="0" presId="urn:microsoft.com/office/officeart/2005/8/layout/hierarchy2"/>
    <dgm:cxn modelId="{E6444EE9-880C-43DB-8AD5-CE41DF9B38C7}" type="presParOf" srcId="{2DFC4C55-06BB-47C8-A903-47C2B7C2CF6A}" destId="{AA3F91F5-0819-4298-85D7-EFF8E2E2FFB3}" srcOrd="1" destOrd="0" presId="urn:microsoft.com/office/officeart/2005/8/layout/hierarchy2"/>
    <dgm:cxn modelId="{97FC258B-3725-415E-BBDC-A1E34E210D0D}" type="presParOf" srcId="{86A76D21-7CE7-4231-8902-756799337246}" destId="{F120DB94-86D0-4D2F-A1F1-CC19374A8267}" srcOrd="1" destOrd="0" presId="urn:microsoft.com/office/officeart/2005/8/layout/hierarchy2"/>
    <dgm:cxn modelId="{D93A7946-6009-4FA5-87FA-298BDFAD3BE0}" type="presParOf" srcId="{F120DB94-86D0-4D2F-A1F1-CC19374A8267}" destId="{C36FF047-A3E6-4157-AE5C-19DFD9C276BB}" srcOrd="0" destOrd="0" presId="urn:microsoft.com/office/officeart/2005/8/layout/hierarchy2"/>
    <dgm:cxn modelId="{BA138504-85CC-4B19-92B7-9DC71DEC0489}" type="presParOf" srcId="{F120DB94-86D0-4D2F-A1F1-CC19374A8267}" destId="{55EF36DA-C235-4632-8BCA-BC76E1D958CE}" srcOrd="1" destOrd="0" presId="urn:microsoft.com/office/officeart/2005/8/layout/hierarchy2"/>
    <dgm:cxn modelId="{EAD9F12E-2798-4E53-8A67-5E8C33C8D896}" type="presParOf" srcId="{55EF36DA-C235-4632-8BCA-BC76E1D958CE}" destId="{27B74CCE-12DF-4768-B087-D7007839F032}" srcOrd="0" destOrd="0" presId="urn:microsoft.com/office/officeart/2005/8/layout/hierarchy2"/>
    <dgm:cxn modelId="{9A87C344-F3B6-4228-9A01-971B131F940E}" type="presParOf" srcId="{27B74CCE-12DF-4768-B087-D7007839F032}" destId="{D617BD7D-B27E-4EBE-A268-735E2110498D}" srcOrd="0" destOrd="0" presId="urn:microsoft.com/office/officeart/2005/8/layout/hierarchy2"/>
    <dgm:cxn modelId="{D8C275ED-8FEB-4BF4-BF9B-C6E542348411}" type="presParOf" srcId="{55EF36DA-C235-4632-8BCA-BC76E1D958CE}" destId="{75B40EDC-4348-4A3B-8580-712B53EE20CE}" srcOrd="1" destOrd="0" presId="urn:microsoft.com/office/officeart/2005/8/layout/hierarchy2"/>
    <dgm:cxn modelId="{33FD63D8-3B6D-4D85-B8A2-8CD6CCAAA74B}" type="presParOf" srcId="{75B40EDC-4348-4A3B-8580-712B53EE20CE}" destId="{9387C440-59F0-40E9-BFEF-A6DAEADF2A68}" srcOrd="0" destOrd="0" presId="urn:microsoft.com/office/officeart/2005/8/layout/hierarchy2"/>
    <dgm:cxn modelId="{5D3B59FC-0FC0-4B6A-A3E2-29D59CF6F67B}" type="presParOf" srcId="{75B40EDC-4348-4A3B-8580-712B53EE20CE}" destId="{496F307E-34A0-4FF2-9414-22632659829C}" srcOrd="1" destOrd="0" presId="urn:microsoft.com/office/officeart/2005/8/layout/hierarchy2"/>
    <dgm:cxn modelId="{5FDE1E8F-6682-419B-9B47-5D338ACD993E}" type="presParOf" srcId="{496F307E-34A0-4FF2-9414-22632659829C}" destId="{88A7EFEB-FCB1-4CC0-BEE6-ED74633F410E}" srcOrd="0" destOrd="0" presId="urn:microsoft.com/office/officeart/2005/8/layout/hierarchy2"/>
    <dgm:cxn modelId="{84396328-D2DA-4F9E-BB1E-FC34F506D32E}" type="presParOf" srcId="{88A7EFEB-FCB1-4CC0-BEE6-ED74633F410E}" destId="{213C5E1A-137C-4D9C-9D5F-48601462D352}" srcOrd="0" destOrd="0" presId="urn:microsoft.com/office/officeart/2005/8/layout/hierarchy2"/>
    <dgm:cxn modelId="{2903DB8F-D00F-491D-8DC5-E84EE8F4E017}" type="presParOf" srcId="{496F307E-34A0-4FF2-9414-22632659829C}" destId="{54A7E112-3287-4E82-A33B-ECD92714DE54}" srcOrd="1" destOrd="0" presId="urn:microsoft.com/office/officeart/2005/8/layout/hierarchy2"/>
    <dgm:cxn modelId="{13B757C0-AD7B-4208-9741-2B953EAA0B5B}" type="presParOf" srcId="{54A7E112-3287-4E82-A33B-ECD92714DE54}" destId="{A7383068-1421-4CCB-8CAD-B4465B4AD5A5}" srcOrd="0" destOrd="0" presId="urn:microsoft.com/office/officeart/2005/8/layout/hierarchy2"/>
    <dgm:cxn modelId="{A296E9EE-091A-4041-BE23-C9E18643C7DD}" type="presParOf" srcId="{54A7E112-3287-4E82-A33B-ECD92714DE54}" destId="{8E81B3F0-FA8D-4CAD-B8B6-81DB85093D3C}" srcOrd="1" destOrd="0" presId="urn:microsoft.com/office/officeart/2005/8/layout/hierarchy2"/>
    <dgm:cxn modelId="{F6BFFB0D-D1EE-458E-BC13-7BAA19C0421F}" type="presParOf" srcId="{86A76D21-7CE7-4231-8902-756799337246}" destId="{EDE611F8-EE47-4D18-8D35-B6D9D8D9FC58}" srcOrd="2" destOrd="0" presId="urn:microsoft.com/office/officeart/2005/8/layout/hierarchy2"/>
    <dgm:cxn modelId="{5D3F696F-0E22-4695-BE30-44388F8A641B}" type="presParOf" srcId="{EDE611F8-EE47-4D18-8D35-B6D9D8D9FC58}" destId="{8D2B918B-ADB9-4473-A6E5-A9A93708497B}" srcOrd="0" destOrd="0" presId="urn:microsoft.com/office/officeart/2005/8/layout/hierarchy2"/>
    <dgm:cxn modelId="{BFCA607D-5C26-4C94-B6C1-7B502BD949FA}" type="presParOf" srcId="{EDE611F8-EE47-4D18-8D35-B6D9D8D9FC58}" destId="{C0EBA1B0-52FB-4FE4-BC83-436759A304F4}" srcOrd="1" destOrd="0" presId="urn:microsoft.com/office/officeart/2005/8/layout/hierarchy2"/>
    <dgm:cxn modelId="{4AF33892-4DB7-4D30-8E00-02911E631E8F}" type="presParOf" srcId="{C0EBA1B0-52FB-4FE4-BC83-436759A304F4}" destId="{AF532A20-A179-4E27-BE3A-213AA3616484}" srcOrd="0" destOrd="0" presId="urn:microsoft.com/office/officeart/2005/8/layout/hierarchy2"/>
    <dgm:cxn modelId="{BB45D65D-77C6-447D-81BF-15392A58A6A9}" type="presParOf" srcId="{AF532A20-A179-4E27-BE3A-213AA3616484}" destId="{28EEEF6E-589C-4424-85E8-19BB3ABF6524}" srcOrd="0" destOrd="0" presId="urn:microsoft.com/office/officeart/2005/8/layout/hierarchy2"/>
    <dgm:cxn modelId="{90CD43CE-19F2-4FF7-9DAF-836145E5C725}" type="presParOf" srcId="{C0EBA1B0-52FB-4FE4-BC83-436759A304F4}" destId="{BB3B6870-FA03-4842-84D5-A15DB197FF68}" srcOrd="1" destOrd="0" presId="urn:microsoft.com/office/officeart/2005/8/layout/hierarchy2"/>
    <dgm:cxn modelId="{7F10FFC1-B4A8-4E2A-BCE7-EEB5396E0E0D}" type="presParOf" srcId="{BB3B6870-FA03-4842-84D5-A15DB197FF68}" destId="{7D6C2DC0-CF9C-49BE-B2C6-DAD4E2C3702C}" srcOrd="0" destOrd="0" presId="urn:microsoft.com/office/officeart/2005/8/layout/hierarchy2"/>
    <dgm:cxn modelId="{EB38B053-824E-4CD5-97E4-238234DC4C4B}" type="presParOf" srcId="{BB3B6870-FA03-4842-84D5-A15DB197FF68}" destId="{6E87A0C7-FFC9-485B-A8F1-B0828F47757F}" srcOrd="1" destOrd="0" presId="urn:microsoft.com/office/officeart/2005/8/layout/hierarchy2"/>
    <dgm:cxn modelId="{4523FA4D-9712-4373-8251-E1A8AA8779DF}" type="presParOf" srcId="{C0EBA1B0-52FB-4FE4-BC83-436759A304F4}" destId="{57A38D19-C88E-4CDA-A827-381FDA34F33B}" srcOrd="2" destOrd="0" presId="urn:microsoft.com/office/officeart/2005/8/layout/hierarchy2"/>
    <dgm:cxn modelId="{2E1FFBC2-8BC4-4CA2-995A-30B604C000DB}" type="presParOf" srcId="{57A38D19-C88E-4CDA-A827-381FDA34F33B}" destId="{22D0CE41-C257-4F9B-A5BE-E0242352ECAC}" srcOrd="0" destOrd="0" presId="urn:microsoft.com/office/officeart/2005/8/layout/hierarchy2"/>
    <dgm:cxn modelId="{185E92DC-84AC-4A6E-8239-C61745734843}" type="presParOf" srcId="{C0EBA1B0-52FB-4FE4-BC83-436759A304F4}" destId="{6FED787E-29BD-4298-A5B4-CA4A0EF87F7A}" srcOrd="3" destOrd="0" presId="urn:microsoft.com/office/officeart/2005/8/layout/hierarchy2"/>
    <dgm:cxn modelId="{40370493-C1EF-456D-BE27-0C5F1F415A1C}" type="presParOf" srcId="{6FED787E-29BD-4298-A5B4-CA4A0EF87F7A}" destId="{F854BD53-8214-4543-ADBE-E02374655D2B}" srcOrd="0" destOrd="0" presId="urn:microsoft.com/office/officeart/2005/8/layout/hierarchy2"/>
    <dgm:cxn modelId="{C5AF6BAB-B108-4EAE-B037-51440980B849}" type="presParOf" srcId="{6FED787E-29BD-4298-A5B4-CA4A0EF87F7A}" destId="{836189F8-4A55-4F11-ABF4-62A123B24D0F}" srcOrd="1" destOrd="0" presId="urn:microsoft.com/office/officeart/2005/8/layout/hierarchy2"/>
    <dgm:cxn modelId="{52FB713E-3C15-420B-9CC5-4BD46A327138}" type="presParOf" srcId="{836189F8-4A55-4F11-ABF4-62A123B24D0F}" destId="{52716E84-777E-4A49-85F8-40B19AC121B7}" srcOrd="0" destOrd="0" presId="urn:microsoft.com/office/officeart/2005/8/layout/hierarchy2"/>
    <dgm:cxn modelId="{071D2E1C-2A1C-46CD-82E9-4E53C70F799B}" type="presParOf" srcId="{52716E84-777E-4A49-85F8-40B19AC121B7}" destId="{B786A9AE-1FD8-4345-8813-D2CEFA429F9F}" srcOrd="0" destOrd="0" presId="urn:microsoft.com/office/officeart/2005/8/layout/hierarchy2"/>
    <dgm:cxn modelId="{9985F2CA-AE7F-4629-871C-C02D332A2E0B}" type="presParOf" srcId="{836189F8-4A55-4F11-ABF4-62A123B24D0F}" destId="{C5764813-F224-4313-BBD0-7E8E0E545870}" srcOrd="1" destOrd="0" presId="urn:microsoft.com/office/officeart/2005/8/layout/hierarchy2"/>
    <dgm:cxn modelId="{C902DE8E-126F-4380-AD46-B7D55B055765}" type="presParOf" srcId="{C5764813-F224-4313-BBD0-7E8E0E545870}" destId="{DBB0DDF3-67B4-4E56-B333-7EF4F2982FBB}" srcOrd="0" destOrd="0" presId="urn:microsoft.com/office/officeart/2005/8/layout/hierarchy2"/>
    <dgm:cxn modelId="{C9BF8D3D-A9BE-4883-812F-2E13F79B322D}" type="presParOf" srcId="{C5764813-F224-4313-BBD0-7E8E0E545870}" destId="{24438A00-4404-4CFE-B083-D77798E85DE8}" srcOrd="1" destOrd="0" presId="urn:microsoft.com/office/officeart/2005/8/layout/hierarchy2"/>
    <dgm:cxn modelId="{31A6EE35-BAC9-4B2A-81B4-FB5F66BB59F7}" type="presParOf" srcId="{C0EBA1B0-52FB-4FE4-BC83-436759A304F4}" destId="{F3D78DD4-E0DD-4A15-BB52-B7FC195EF515}" srcOrd="4" destOrd="0" presId="urn:microsoft.com/office/officeart/2005/8/layout/hierarchy2"/>
    <dgm:cxn modelId="{8D0A67BC-C304-4BE0-9281-B58D52A20C36}" type="presParOf" srcId="{F3D78DD4-E0DD-4A15-BB52-B7FC195EF515}" destId="{89672DBD-04B5-4A80-9765-DEEB6DF346E8}" srcOrd="0" destOrd="0" presId="urn:microsoft.com/office/officeart/2005/8/layout/hierarchy2"/>
    <dgm:cxn modelId="{DE93F443-CF0D-4E52-8325-5B5A7F1F0A70}" type="presParOf" srcId="{C0EBA1B0-52FB-4FE4-BC83-436759A304F4}" destId="{6A2DBF79-7A71-4002-9E97-7DA8FE95D6C7}" srcOrd="5" destOrd="0" presId="urn:microsoft.com/office/officeart/2005/8/layout/hierarchy2"/>
    <dgm:cxn modelId="{E4967FD2-7847-4658-998E-55809211488C}" type="presParOf" srcId="{6A2DBF79-7A71-4002-9E97-7DA8FE95D6C7}" destId="{AE0D133B-E0B3-4D9D-B679-EF61D530D916}" srcOrd="0" destOrd="0" presId="urn:microsoft.com/office/officeart/2005/8/layout/hierarchy2"/>
    <dgm:cxn modelId="{92DF0361-BE4E-4628-A051-D90F273939FC}" type="presParOf" srcId="{6A2DBF79-7A71-4002-9E97-7DA8FE95D6C7}" destId="{6D38DFBD-9F84-4D24-B5FA-CDC5DB6A8D2D}" srcOrd="1" destOrd="0" presId="urn:microsoft.com/office/officeart/2005/8/layout/hierarchy2"/>
    <dgm:cxn modelId="{2E65FDAA-8980-4D6C-8AA4-811E798FDD79}" type="presParOf" srcId="{6D38DFBD-9F84-4D24-B5FA-CDC5DB6A8D2D}" destId="{358D4894-5506-40C1-A30D-8E77D1A574FF}" srcOrd="0" destOrd="0" presId="urn:microsoft.com/office/officeart/2005/8/layout/hierarchy2"/>
    <dgm:cxn modelId="{553D75F0-2363-43A8-95E6-F663D4A42798}" type="presParOf" srcId="{358D4894-5506-40C1-A30D-8E77D1A574FF}" destId="{9A7C5905-78E0-4C8E-8B7D-8F6AA847FDD9}" srcOrd="0" destOrd="0" presId="urn:microsoft.com/office/officeart/2005/8/layout/hierarchy2"/>
    <dgm:cxn modelId="{65AFD238-5F69-4728-85EE-C339945F9AC6}" type="presParOf" srcId="{6D38DFBD-9F84-4D24-B5FA-CDC5DB6A8D2D}" destId="{024BB075-AEED-4360-A640-6535C47A3AA9}" srcOrd="1" destOrd="0" presId="urn:microsoft.com/office/officeart/2005/8/layout/hierarchy2"/>
    <dgm:cxn modelId="{389C5313-99D8-4974-AAD8-05212C3D3237}" type="presParOf" srcId="{024BB075-AEED-4360-A640-6535C47A3AA9}" destId="{5D37C346-610B-4025-A153-A95D7DBB27B2}" srcOrd="0" destOrd="0" presId="urn:microsoft.com/office/officeart/2005/8/layout/hierarchy2"/>
    <dgm:cxn modelId="{76A120CE-FD35-4669-B1AC-592A1E1366BE}" type="presParOf" srcId="{024BB075-AEED-4360-A640-6535C47A3AA9}" destId="{C9E38896-49D2-4D93-867A-EAF838532D65}" srcOrd="1" destOrd="0" presId="urn:microsoft.com/office/officeart/2005/8/layout/hierarchy2"/>
    <dgm:cxn modelId="{CB17478F-530C-4B3A-A74B-F7654E631E4C}" type="presParOf" srcId="{86A76D21-7CE7-4231-8902-756799337246}" destId="{18F2741C-BD0B-4348-803C-D7E552D830D4}" srcOrd="3" destOrd="0" presId="urn:microsoft.com/office/officeart/2005/8/layout/hierarchy2"/>
    <dgm:cxn modelId="{2436E788-74EE-4B22-B735-A4E203197A6D}" type="presParOf" srcId="{18F2741C-BD0B-4348-803C-D7E552D830D4}" destId="{493F8AA7-AB58-412A-AAA3-98C8BA52F735}" srcOrd="0" destOrd="0" presId="urn:microsoft.com/office/officeart/2005/8/layout/hierarchy2"/>
    <dgm:cxn modelId="{DEC7E388-BFCE-4333-A7B9-505AF350C922}" type="presParOf" srcId="{18F2741C-BD0B-4348-803C-D7E552D830D4}" destId="{917FB075-5DFB-4E6A-83D2-793A116D7163}" srcOrd="1" destOrd="0" presId="urn:microsoft.com/office/officeart/2005/8/layout/hierarchy2"/>
    <dgm:cxn modelId="{B33552D7-4F16-4957-B0FF-AED9D70619D2}" type="presParOf" srcId="{86A76D21-7CE7-4231-8902-756799337246}" destId="{1379F439-CC3B-4EEA-8CFF-D1BD3FDE4B36}" srcOrd="4" destOrd="0" presId="urn:microsoft.com/office/officeart/2005/8/layout/hierarchy2"/>
    <dgm:cxn modelId="{89688EE4-06EC-44FC-AA08-7D654CC8F998}" type="presParOf" srcId="{1379F439-CC3B-4EEA-8CFF-D1BD3FDE4B36}" destId="{F1FC9D03-57FF-4E1D-835D-B81C47C090B1}" srcOrd="0" destOrd="0" presId="urn:microsoft.com/office/officeart/2005/8/layout/hierarchy2"/>
    <dgm:cxn modelId="{9F680D7A-4471-4A4F-A6AF-4FB33A720585}" type="presParOf" srcId="{1379F439-CC3B-4EEA-8CFF-D1BD3FDE4B36}" destId="{828B135A-E7B1-484E-8717-9F58648E7734}" srcOrd="1" destOrd="0" presId="urn:microsoft.com/office/officeart/2005/8/layout/hierarchy2"/>
    <dgm:cxn modelId="{D48300CE-8F88-494B-A733-D3E6A633716C}" type="presParOf" srcId="{828B135A-E7B1-484E-8717-9F58648E7734}" destId="{7990AD83-A001-420D-9274-A00B5B68901A}" srcOrd="0" destOrd="0" presId="urn:microsoft.com/office/officeart/2005/8/layout/hierarchy2"/>
    <dgm:cxn modelId="{C8EA99B5-6113-4FEA-9947-F0F1831BC357}" type="presParOf" srcId="{7990AD83-A001-420D-9274-A00B5B68901A}" destId="{E87C1DF1-0328-4E59-909B-4AC930CC8FEF}" srcOrd="0" destOrd="0" presId="urn:microsoft.com/office/officeart/2005/8/layout/hierarchy2"/>
    <dgm:cxn modelId="{9406C360-7DA1-4766-B81B-74B0E817AE90}" type="presParOf" srcId="{828B135A-E7B1-484E-8717-9F58648E7734}" destId="{6AC8E74D-136B-40A9-B516-A7EE02A811F9}" srcOrd="1" destOrd="0" presId="urn:microsoft.com/office/officeart/2005/8/layout/hierarchy2"/>
    <dgm:cxn modelId="{CDB440DE-B9CC-436A-A0F9-B884C0C5E792}" type="presParOf" srcId="{6AC8E74D-136B-40A9-B516-A7EE02A811F9}" destId="{BAA643CA-0F32-4424-B3B7-826FC3C6E9FB}" srcOrd="0" destOrd="0" presId="urn:microsoft.com/office/officeart/2005/8/layout/hierarchy2"/>
    <dgm:cxn modelId="{E336C6FE-BEF9-4F53-A371-E3215B4CA50F}" type="presParOf" srcId="{6AC8E74D-136B-40A9-B516-A7EE02A811F9}" destId="{114FB708-7AEF-46DE-B017-71957DC93749}" srcOrd="1" destOrd="0" presId="urn:microsoft.com/office/officeart/2005/8/layout/hierarchy2"/>
    <dgm:cxn modelId="{DAA1B14C-1787-4A5D-9252-19ADE23BE9E1}" type="presParOf" srcId="{828B135A-E7B1-484E-8717-9F58648E7734}" destId="{31415911-E1FB-4FBA-8C2A-39491A3B6B18}" srcOrd="2" destOrd="0" presId="urn:microsoft.com/office/officeart/2005/8/layout/hierarchy2"/>
    <dgm:cxn modelId="{F14339E1-710A-4DDB-B215-AC2F34B17FF1}" type="presParOf" srcId="{31415911-E1FB-4FBA-8C2A-39491A3B6B18}" destId="{CF539DC3-EA00-4396-B8A3-06032A3A8458}" srcOrd="0" destOrd="0" presId="urn:microsoft.com/office/officeart/2005/8/layout/hierarchy2"/>
    <dgm:cxn modelId="{31834F0D-184A-42D9-BCCC-03CDDA717214}" type="presParOf" srcId="{828B135A-E7B1-484E-8717-9F58648E7734}" destId="{177EECE2-6D43-46BA-8ADB-0BFF1B875418}" srcOrd="3" destOrd="0" presId="urn:microsoft.com/office/officeart/2005/8/layout/hierarchy2"/>
    <dgm:cxn modelId="{A258EF36-95D3-48EC-A591-B5BEACC41C8F}" type="presParOf" srcId="{177EECE2-6D43-46BA-8ADB-0BFF1B875418}" destId="{18FB5EAF-8F69-4907-A158-62DA921D8C89}" srcOrd="0" destOrd="0" presId="urn:microsoft.com/office/officeart/2005/8/layout/hierarchy2"/>
    <dgm:cxn modelId="{60E86DA8-1894-4790-AFEB-71FA9642C569}" type="presParOf" srcId="{177EECE2-6D43-46BA-8ADB-0BFF1B875418}" destId="{554C7F9B-1064-46C1-A59E-49FC42D49623}" srcOrd="1" destOrd="0" presId="urn:microsoft.com/office/officeart/2005/8/layout/hierarchy2"/>
    <dgm:cxn modelId="{7C4E1274-29A9-44A7-B1BC-2B6C3661F797}" type="presParOf" srcId="{86A76D21-7CE7-4231-8902-756799337246}" destId="{8033AA95-B816-4B08-AA6C-B279BCC3116F}" srcOrd="5" destOrd="0" presId="urn:microsoft.com/office/officeart/2005/8/layout/hierarchy2"/>
    <dgm:cxn modelId="{89DB7E90-8224-432B-8ABE-74B858AB77D7}" type="presParOf" srcId="{8033AA95-B816-4B08-AA6C-B279BCC3116F}" destId="{875F488F-B438-4D13-9419-7464402F43C5}" srcOrd="0" destOrd="0" presId="urn:microsoft.com/office/officeart/2005/8/layout/hierarchy2"/>
    <dgm:cxn modelId="{27966D7E-E869-46F2-B52E-1957703AD88E}" type="presParOf" srcId="{8033AA95-B816-4B08-AA6C-B279BCC3116F}" destId="{31150638-763D-41D2-B270-D6A013523F06}" srcOrd="1" destOrd="0" presId="urn:microsoft.com/office/officeart/2005/8/layout/hierarchy2"/>
    <dgm:cxn modelId="{A5F3E044-B155-4050-A96F-2002217700B5}" type="presParOf" srcId="{86A76D21-7CE7-4231-8902-756799337246}" destId="{39CC5400-2E7B-47C0-A156-54D8F9CD5ACB}" srcOrd="6" destOrd="0" presId="urn:microsoft.com/office/officeart/2005/8/layout/hierarchy2"/>
    <dgm:cxn modelId="{7BAD227E-5F25-43E2-A38B-C18911CCC510}" type="presParOf" srcId="{39CC5400-2E7B-47C0-A156-54D8F9CD5ACB}" destId="{BBA7930F-0922-4C94-A451-E7296D2C833D}" srcOrd="0" destOrd="0" presId="urn:microsoft.com/office/officeart/2005/8/layout/hierarchy2"/>
    <dgm:cxn modelId="{4F66D695-ED93-451B-B671-58FDDA35271C}" type="presParOf" srcId="{39CC5400-2E7B-47C0-A156-54D8F9CD5ACB}" destId="{164781A4-4793-40E4-9202-B20D6F99BA3D}" srcOrd="1" destOrd="0" presId="urn:microsoft.com/office/officeart/2005/8/layout/hierarchy2"/>
    <dgm:cxn modelId="{6EAF82A3-C15A-403C-BB97-099DF06ECC83}" type="presParOf" srcId="{86A76D21-7CE7-4231-8902-756799337246}" destId="{B28EC923-7778-4D50-B74B-884C713D0059}" srcOrd="7" destOrd="0" presId="urn:microsoft.com/office/officeart/2005/8/layout/hierarchy2"/>
    <dgm:cxn modelId="{8E771895-24BF-461D-8F99-CC4A5EA76C8F}" type="presParOf" srcId="{B28EC923-7778-4D50-B74B-884C713D0059}" destId="{4CF467B5-0E5A-441D-9329-7BCB1B17964F}" srcOrd="0" destOrd="0" presId="urn:microsoft.com/office/officeart/2005/8/layout/hierarchy2"/>
    <dgm:cxn modelId="{A07AA185-BF2B-4D36-9BD6-BE18C4FC0D37}" type="presParOf" srcId="{B28EC923-7778-4D50-B74B-884C713D0059}" destId="{7C315A0E-9B69-4A4E-BBFA-5E783E021816}" srcOrd="1" destOrd="0" presId="urn:microsoft.com/office/officeart/2005/8/layout/hierarchy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CF756-FFA7-4AA5-BFAD-8F3FDE1430C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29520-D665-4483-BC22-935E5EB275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241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Выполните самостоятельную работу,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используя учебник, стр. 85 – 86.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Заполните таблицу: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положительные качества синтетических тканей,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dirty="0" smtClean="0"/>
              <a:t>2.отрицательные качества синтетических тканей.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Проведите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самопроверку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 эталону.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Часто для улучшения свойств текстильных материалов к натуральным волокнам добавляют химические и получают смесовые ткани.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1.Например, ткани с добавлением лайкры используются для одежды приталенных силуэтов. Такая одежда способна слегка растягиваться (поэтому ткани носят название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стрейч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»),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хорошо сохраняет форму, не мнется.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3.Смесь хлопка и полиэфирных    волокон       улучшает технологические свойства ткани: они не теряют форму, не мнутся, имеют небольшую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усадку, не теряют цвет, легко отстирываются, долговечны. Такая ткань – называется плащевая ткань. Используется для изготовления верхней одежды (ветровки, плащи, куртки)  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 и специальной одежды (одежда для медработников, комбинезоны и халаты для рабочих).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1.Существует большая группа материалов, для изготовления которых не применяют методы ткачества.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Клеевые материалы,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олокна в них склеены специальным составом.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3.Утепляющие материалы, волокна  просто сильно перепутаны между собой.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Клеевые материалы прикрепляются (приклеиваются) к ткани горячим утюгом.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1.Флизелин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клеевая прокладка) – служит для укрепления ткани;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2.клеевая паутинка – для приклеивания подгибки изделия;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3.флизофикс – для приклеивания аппликации к ткани.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1.Синтепон служит для утепления швейного изделия и для придания ему толщины. Его выкладывают между двумя слоями изделия – лицевым и изнаночным.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Применяют при изготовлении верхней одежды,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мягких игрушек,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подушек, одеял.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того чтобы правильно подобрать условия ухода за одеждой, необходимо знать  сырьевой состав ткани, из которой изготовлена одежда. Определить его можно   по этикетке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(маркировочной ленте), на которой указывается состав сырья (например, полиамид 100%).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этикетке указаны символы ухода за текстильным изделием. Эти символы одинаковы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 всех странах мира.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Они обозначают условия стирки, отбеливания, химической чистки,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глажения, сушки.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же, 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ырьевой состав ткани можно определить по внешнему виду, на ощупь и по характеру горения.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Выполняя  лабораторную работу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1200" b="0" dirty="0" smtClean="0">
                <a:solidFill>
                  <a:schemeClr val="tx2">
                    <a:lumMod val="50000"/>
                  </a:schemeClr>
                </a:solidFill>
              </a:rPr>
              <a:t>Изучение свойств текстильных материалов из химических волокон»,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необходимо определить волокнистый состав шести образцов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ткани.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этого вам потребуются: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образцы тканей,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ножницы, лупа, кювета с водой, тигель для поджигания нитей, пинцет, рабочая тетрадь.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1.Прежде чем приступить к выполнению работы, ознакомьтесь</a:t>
            </a:r>
            <a:r>
              <a:rPr lang="ru-RU" sz="1200" baseline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с правилами безопасности</a:t>
            </a:r>
            <a:r>
              <a:rPr lang="ru-RU" sz="1200" baseline="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Разберите ход выполнения работы.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Начертите в тетради таблицу и заполните её.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Выполните задания 7,8.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</a:t>
            </a:r>
            <a:r>
              <a:rPr lang="ru-RU" baseline="0" dirty="0" smtClean="0"/>
              <a:t> покупке тканей, текстильных и трикотажных изделий нельзя ориентироваться только на их внешний вид, очень важно знать сырьевой состав и свойства данного материала.</a:t>
            </a:r>
          </a:p>
          <a:p>
            <a:pPr marL="228600" indent="-228600">
              <a:buNone/>
            </a:pPr>
            <a:r>
              <a:rPr lang="ru-RU" dirty="0" smtClean="0"/>
              <a:t>1.Умение определять сырьевой состав необходим:</a:t>
            </a:r>
          </a:p>
          <a:p>
            <a:pPr marL="228600" indent="-228600">
              <a:buNone/>
            </a:pPr>
            <a:r>
              <a:rPr lang="ru-RU" dirty="0" smtClean="0"/>
              <a:t>2.для правильного подбора ткани к фасону будущего изделия,</a:t>
            </a:r>
          </a:p>
          <a:p>
            <a:pPr marL="228600" indent="-228600">
              <a:buNone/>
            </a:pPr>
            <a:r>
              <a:rPr lang="ru-RU" dirty="0" smtClean="0"/>
              <a:t>3.для последующей работы с тканью на всех этапах изготовления изделия, </a:t>
            </a:r>
          </a:p>
          <a:p>
            <a:pPr marL="228600" indent="-228600">
              <a:buNone/>
            </a:pPr>
            <a:r>
              <a:rPr lang="ru-RU" dirty="0" smtClean="0"/>
              <a:t>4.для выбора условий ухода за изделием.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01 Ткани из химических волокон</a:t>
            </a:r>
          </a:p>
          <a:p>
            <a:r>
              <a:rPr lang="ru-RU" dirty="0" smtClean="0"/>
              <a:t>	18 Структура презентации</a:t>
            </a:r>
          </a:p>
          <a:p>
            <a:r>
              <a:rPr lang="ru-RU" dirty="0" smtClean="0"/>
              <a:t>	19 Сведения об авторе</a:t>
            </a:r>
          </a:p>
          <a:p>
            <a:r>
              <a:rPr lang="ru-RU" dirty="0" smtClean="0"/>
              <a:t>	20-22</a:t>
            </a:r>
            <a:r>
              <a:rPr lang="ru-RU" baseline="0" dirty="0" smtClean="0"/>
              <a:t> </a:t>
            </a:r>
            <a:r>
              <a:rPr lang="ru-RU" dirty="0" smtClean="0"/>
              <a:t>Список использованных источников</a:t>
            </a:r>
          </a:p>
          <a:p>
            <a:r>
              <a:rPr lang="ru-RU" dirty="0" smtClean="0"/>
              <a:t>	23 Лицензионное соглашение</a:t>
            </a:r>
          </a:p>
          <a:p>
            <a:r>
              <a:rPr lang="ru-RU" dirty="0" smtClean="0"/>
              <a:t>	24 Пояснительная записка</a:t>
            </a:r>
          </a:p>
          <a:p>
            <a:r>
              <a:rPr lang="ru-RU" dirty="0" smtClean="0"/>
              <a:t>02 Волокна</a:t>
            </a:r>
          </a:p>
          <a:p>
            <a:r>
              <a:rPr lang="ru-RU" dirty="0" smtClean="0"/>
              <a:t>	03 Классификация волокон</a:t>
            </a:r>
          </a:p>
          <a:p>
            <a:r>
              <a:rPr lang="ru-RU" dirty="0" smtClean="0"/>
              <a:t>		04 Задание 1</a:t>
            </a:r>
          </a:p>
          <a:p>
            <a:r>
              <a:rPr lang="ru-RU" dirty="0" smtClean="0"/>
              <a:t>05 Химические волокна</a:t>
            </a:r>
          </a:p>
          <a:p>
            <a:r>
              <a:rPr lang="ru-RU" dirty="0" smtClean="0"/>
              <a:t>	06 Производство </a:t>
            </a:r>
            <a:r>
              <a:rPr lang="ru-RU" baseline="0" dirty="0" smtClean="0"/>
              <a:t> </a:t>
            </a:r>
            <a:r>
              <a:rPr lang="ru-RU" dirty="0" smtClean="0"/>
              <a:t> химических волокон</a:t>
            </a:r>
          </a:p>
          <a:p>
            <a:r>
              <a:rPr lang="ru-RU" dirty="0" smtClean="0"/>
              <a:t>	07 Искусственные ткани</a:t>
            </a:r>
          </a:p>
          <a:p>
            <a:r>
              <a:rPr lang="ru-RU" dirty="0" smtClean="0"/>
              <a:t>		09 Задание 2</a:t>
            </a:r>
          </a:p>
          <a:p>
            <a:r>
              <a:rPr lang="ru-RU" dirty="0" smtClean="0"/>
              <a:t>	08 Синтетические ткани</a:t>
            </a:r>
          </a:p>
          <a:p>
            <a:r>
              <a:rPr lang="ru-RU" dirty="0" smtClean="0"/>
              <a:t>		10 Задание 3</a:t>
            </a:r>
          </a:p>
          <a:p>
            <a:r>
              <a:rPr lang="ru-RU" dirty="0" smtClean="0"/>
              <a:t>11 Смесовые ткани</a:t>
            </a:r>
          </a:p>
          <a:p>
            <a:r>
              <a:rPr lang="ru-RU" dirty="0" smtClean="0"/>
              <a:t>12 Нетканые материалы из химических волокон</a:t>
            </a:r>
          </a:p>
          <a:p>
            <a:r>
              <a:rPr lang="ru-RU" dirty="0" smtClean="0"/>
              <a:t>	13 Клеевые материалы</a:t>
            </a:r>
          </a:p>
          <a:p>
            <a:r>
              <a:rPr lang="en-US" dirty="0" smtClean="0"/>
              <a:t>	</a:t>
            </a:r>
            <a:r>
              <a:rPr lang="ru-RU" dirty="0" smtClean="0"/>
              <a:t>14 Утепляющие материалы</a:t>
            </a:r>
          </a:p>
          <a:p>
            <a:r>
              <a:rPr lang="ru-RU" dirty="0" smtClean="0"/>
              <a:t>15 Уход</a:t>
            </a:r>
            <a:r>
              <a:rPr lang="ru-RU" baseline="0" dirty="0" smtClean="0"/>
              <a:t> за одеждой</a:t>
            </a:r>
            <a:endParaRPr lang="ru-RU" dirty="0" smtClean="0"/>
          </a:p>
          <a:p>
            <a:r>
              <a:rPr lang="ru-RU" dirty="0" smtClean="0"/>
              <a:t>16 Лабораторная</a:t>
            </a:r>
            <a:r>
              <a:rPr lang="ru-RU" baseline="0" dirty="0" smtClean="0"/>
              <a:t> работа</a:t>
            </a:r>
            <a:endParaRPr lang="ru-RU" dirty="0" smtClean="0"/>
          </a:p>
          <a:p>
            <a:r>
              <a:rPr lang="ru-RU" dirty="0" smtClean="0"/>
              <a:t>17 Выводы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.Волокна – это очень тонкие, гибкие, прочные нити, длина которых в несколько раз превышает их поперечные размеры.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2.Их используют для изготовления ткани,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3.ниток,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тесьмы,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пряжи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других текстильных      изделий.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6.Такие волокна называют – текстильными волокнами.</a:t>
            </a:r>
            <a:endParaRPr lang="ru-RU" dirty="0" smtClean="0"/>
          </a:p>
          <a:p>
            <a:r>
              <a:rPr lang="ru-RU" dirty="0" smtClean="0"/>
              <a:t>7.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основе классификации волокон лежит их происхождение ( способ получения ) и химический состав.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1.По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своему происхождения все волокна делятся на два  класса: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2.натуральные              и химические. Натуральные волокна создает сама природа, а химические волокна получают  на химических заводах в процессе производства специальными машинами.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3.Натуральные волокна – это волокна растительного и животного происхождения.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Химические волокна – искусственные и синтетические.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Назовите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натуральные волокна и их происхождение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AutoNum type="arabicPeriod"/>
            </a:pPr>
            <a:r>
              <a:rPr lang="ru-RU" dirty="0" smtClean="0"/>
              <a:t>В высоком дворце </a:t>
            </a:r>
            <a:r>
              <a:rPr lang="en-US" dirty="0" smtClean="0"/>
              <a:t> </a:t>
            </a:r>
            <a:r>
              <a:rPr lang="ru-RU" dirty="0" smtClean="0"/>
              <a:t>              </a:t>
            </a:r>
            <a:endParaRPr lang="ru-RU" baseline="0" dirty="0" smtClean="0"/>
          </a:p>
          <a:p>
            <a:pPr marL="0" indent="0">
              <a:buNone/>
            </a:pPr>
            <a:r>
              <a:rPr lang="ru-RU" baseline="0" dirty="0" smtClean="0"/>
              <a:t> </a:t>
            </a:r>
            <a:r>
              <a:rPr lang="ru-RU" dirty="0" smtClean="0"/>
              <a:t>Маленькие ларцы. </a:t>
            </a:r>
          </a:p>
          <a:p>
            <a:pPr marL="0" indent="0"/>
            <a:r>
              <a:rPr lang="ru-RU" dirty="0" smtClean="0"/>
              <a:t>Кто их открывает, </a:t>
            </a:r>
          </a:p>
          <a:p>
            <a:pPr marL="0" indent="0"/>
            <a:r>
              <a:rPr lang="ru-RU" dirty="0" smtClean="0"/>
              <a:t>Белое золото добывает.</a:t>
            </a:r>
          </a:p>
          <a:p>
            <a:pPr marL="0" indent="0"/>
            <a:r>
              <a:rPr lang="ru-RU" dirty="0" smtClean="0"/>
              <a:t> 2. </a:t>
            </a:r>
            <a:r>
              <a:rPr lang="ru-RU" dirty="0" err="1" smtClean="0"/>
              <a:t>Голубой</a:t>
            </a:r>
            <a:r>
              <a:rPr lang="ru-RU" dirty="0" smtClean="0"/>
              <a:t> глазок, золотой стебелёк, </a:t>
            </a:r>
          </a:p>
          <a:p>
            <a:pPr marL="0" indent="0"/>
            <a:r>
              <a:rPr lang="ru-RU" dirty="0" smtClean="0"/>
              <a:t>Скромный на вид, на весь мир знаменит,</a:t>
            </a:r>
          </a:p>
          <a:p>
            <a:pPr marL="0" indent="0"/>
            <a:r>
              <a:rPr lang="ru-RU" dirty="0" smtClean="0"/>
              <a:t>Кормит, одевает и дом украшает.</a:t>
            </a:r>
          </a:p>
          <a:p>
            <a:pPr marL="0" indent="0"/>
            <a:r>
              <a:rPr lang="ru-RU" dirty="0" smtClean="0"/>
              <a:t>3. По</a:t>
            </a:r>
            <a:r>
              <a:rPr lang="ru-RU" baseline="0" dirty="0" smtClean="0"/>
              <a:t> горам, по долам</a:t>
            </a:r>
            <a:br>
              <a:rPr lang="ru-RU" baseline="0" dirty="0" smtClean="0"/>
            </a:br>
            <a:r>
              <a:rPr lang="ru-RU" baseline="0" dirty="0" smtClean="0"/>
              <a:t>Ходит шуба да кафтан.</a:t>
            </a:r>
            <a:endParaRPr lang="ru-RU" dirty="0" smtClean="0"/>
          </a:p>
          <a:p>
            <a:pPr marL="0" indent="0"/>
            <a:r>
              <a:rPr lang="ru-RU" dirty="0" smtClean="0"/>
              <a:t>4.Волокно, которое производит гусеница тутового шелкопряда.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Успехи современной химии позволили создать химические волокна, из которых дешевым способом можно получать: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1. ткань теплую, как шерсть,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2.легкую и красивую,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как шелк,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дешевую и практичную , как хлопок.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5.Химические волокна,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зависимости от вида сырья из которого они изготовлены,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делятся на искусственные и синтетические. Для искусственных волокон –сырьём служит целлюлоза, которую получают из древесины ели или отходов хлопка. Для синтетических - исходным материалом являются газы – продукты переработки каменного угля и нефти.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скусственным волокнам относятся: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6.вискозное волокно,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7. ацетатное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волокно.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одному специалисту сейчас не под силу перечислить множество синтетических волокон, которые используются для производства тканей. Наиболее распространенными синтетическими волокнами являются: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8.капрон,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 лавсан,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 акрил,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11.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эластан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0" i="0" u="none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Производство химических волокон включает в себя три этапа.</a:t>
            </a:r>
          </a:p>
          <a:p>
            <a:pPr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0" i="0" u="none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1.Первый этап - получение прядильного раствора.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химические волокна производят из вязких </a:t>
            </a:r>
            <a:r>
              <a:rPr lang="ru-RU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растворов</a:t>
            </a:r>
            <a:r>
              <a:rPr lang="en-US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ru-RU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расплавов</a:t>
            </a:r>
            <a:r>
              <a:rPr lang="ru-RU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</a:t>
            </a:r>
            <a:r>
              <a:rPr lang="ru-RU" sz="1200" b="0" i="0" u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itchFamily="18" charset="0"/>
              </a:rPr>
              <a:t> Для получения искусственных волокон целлюлозную массу растворяют в щёлочи, а синтетические волокна -  получают путём сложения химических реакций продуктов</a:t>
            </a:r>
            <a:r>
              <a:rPr lang="ru-RU" sz="1200" b="0" i="0" u="none" baseline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itchFamily="18" charset="0"/>
              </a:rPr>
              <a:t> переработки каменного угля и нефти.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baseline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itchFamily="18" charset="0"/>
              </a:rPr>
              <a:t>3.</a:t>
            </a:r>
            <a:endParaRPr lang="ru-RU" sz="1200" b="0" i="0" u="none" dirty="0" smtClean="0">
              <a:solidFill>
                <a:schemeClr val="tx2">
                  <a:lumMod val="50000"/>
                </a:schemeClr>
              </a:solidFill>
              <a:latin typeface="+mn-lt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Второй этап - формование волокна. 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5.Вязкий прядильный раствор продавливают через фильеры – специальные колпачки с множеством мельчайших отверстий. Струйки раствора на воздухе застывают и превращаются в твердые тонкие нити. Далее</a:t>
            </a:r>
            <a:r>
              <a:rPr lang="ru-RU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нити </a:t>
            </a: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одной  фильеры соединяют в одну общую нить и наматывают на большие катушки – бобины.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7.Третий этап - отделка волокна. 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8.Полученные</a:t>
            </a:r>
            <a:r>
              <a:rPr lang="ru-RU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нити </a:t>
            </a:r>
            <a:r>
              <a:rPr lang="ru-RU" sz="1200" b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проходят различную обработку: их размягчают, отбеливают и окрашивают.</a:t>
            </a:r>
            <a:endParaRPr lang="ru-RU" sz="1200" b="0" u="non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Ткани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полученные из искусственных волокон, называют искусственными тканями или искусственным шелком. Их свойства зависят от свойств волокон, из которых они изготовлены.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Вискозная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ткань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может иметь матовую или блестящую поверхность. Специальной обработкой ей придают вид натуральных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тканей: шелка, хлопка или шерсти. Поэтому из неё изготавливают различные виды одежды: платья, блузки, туники,  </a:t>
            </a:r>
          </a:p>
          <a:p>
            <a:pPr marL="0" indent="0">
              <a:buAutoNum type="arabicPeriod"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трикотажные футболки.</a:t>
            </a:r>
          </a:p>
          <a:p>
            <a:pPr marL="0" indent="0">
              <a:buAutoNum type="arabicPeriod"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Ткани из ацетатного волокна внешне похожи на натуральный шелк, но они более тяжелые, толстые и жесткие. Из них изготавливают шторы, покрывала,</a:t>
            </a:r>
          </a:p>
          <a:p>
            <a:pPr marL="0" indent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скатерти,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салфетки.</a:t>
            </a:r>
          </a:p>
          <a:p>
            <a:pPr marL="0" indent="0"/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Синтетические ткани  – очень прочные, не выцветают, не поражаются молью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микроорганизмами, не мнутся. Они успешно применяются для изготовления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верхней одежды,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штор,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зонтов, плащей,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4.обивки для мебели.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Выполните самостоятельную работу,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используя учебник, стр. 85.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Заполните таблицу: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положительные качества искусственных тканей,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dirty="0" smtClean="0"/>
              <a:t>2.отрицательные качества искусственных тканей.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Проведите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самопроверку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 эталону.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9520-D665-4483-BC22-935E5EB2750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4929202"/>
            <a:ext cx="2357422" cy="78579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4929202"/>
            <a:ext cx="6786578" cy="7857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785930"/>
            <a:ext cx="5072098" cy="1225021"/>
          </a:xfrm>
        </p:spPr>
        <p:txBody>
          <a:bodyPr>
            <a:normAutofit/>
          </a:bodyPr>
          <a:lstStyle>
            <a:lvl1pPr>
              <a:defRPr sz="4800" b="1" cap="none" spc="0">
                <a:ln w="18415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929202"/>
            <a:ext cx="6786578" cy="785798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4929202"/>
            <a:ext cx="2357422" cy="785798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 smtClean="0"/>
          </a:p>
          <a:p>
            <a:fld id="{34CD6712-D1A3-4509-8F38-110647AC0215}" type="datetime1">
              <a:rPr lang="ru-RU" smtClean="0"/>
              <a:pPr/>
              <a:t>25.11.2018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7158" y="214294"/>
            <a:ext cx="3429024" cy="285752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МОУ СОШ №41 г.Борзя Забайкальский край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 userDrawn="1"/>
        </p:nvSpPr>
        <p:spPr>
          <a:xfrm>
            <a:off x="5214942" y="4357698"/>
            <a:ext cx="1214446" cy="35719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" action="ppaction://customshow?id=2&amp;return=true"/>
              </a:rPr>
              <a:t>Автор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 userDrawn="1"/>
        </p:nvSpPr>
        <p:spPr>
          <a:xfrm>
            <a:off x="6500826" y="4357698"/>
            <a:ext cx="1214446" cy="35719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" action="ppaction://customshow?id=1&amp;return=true"/>
              </a:rPr>
              <a:t>Структура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 userDrawn="1"/>
        </p:nvSpPr>
        <p:spPr>
          <a:xfrm>
            <a:off x="7786710" y="4357698"/>
            <a:ext cx="1214446" cy="357190"/>
          </a:xfrm>
          <a:prstGeom prst="roundRect">
            <a:avLst>
              <a:gd name="adj" fmla="val 22836"/>
            </a:avLst>
          </a:prstGeom>
          <a:solidFill>
            <a:schemeClr val="accent1">
              <a:lumMod val="50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" action="ppaction://customshow?id=3&amp;return=true"/>
              </a:rPr>
              <a:t>Источники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3" descr="C:\Documents and Settings\Colnushko\Мои документы\Сайт сеть творческих учителей\Мастер-класс\Ткани из химических волокон\растения животные\Копия 88aff6c6666566a48d49af838c4466a6_b1.png"/>
          <p:cNvPicPr>
            <a:picLocks noChangeAspect="1" noChangeArrowheads="1"/>
          </p:cNvPicPr>
          <p:nvPr userDrawn="1"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00046"/>
            <a:ext cx="2571768" cy="3548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Скругленный прямоугольник 17"/>
          <p:cNvSpPr/>
          <p:nvPr userDrawn="1"/>
        </p:nvSpPr>
        <p:spPr>
          <a:xfrm>
            <a:off x="214282" y="4357698"/>
            <a:ext cx="1214446" cy="35719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9050">
            <a:solidFill>
              <a:srgbClr val="FFD0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" action="ppaction://customshow?id=13&amp;return=true"/>
              </a:rPr>
              <a:t>Лицензия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 userDrawn="1"/>
        </p:nvSpPr>
        <p:spPr>
          <a:xfrm>
            <a:off x="1500166" y="4357698"/>
            <a:ext cx="1785950" cy="35719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" action="ppaction://customshow?id=14&amp;return=true"/>
              </a:rPr>
              <a:t>Пояснительная</a:t>
            </a:r>
            <a:r>
              <a:rPr lang="ru-RU" sz="1200" baseline="0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" action="ppaction://customshow?id=14&amp;return=true"/>
              </a:rPr>
              <a:t> записка</a:t>
            </a:r>
            <a:endParaRPr lang="ru-RU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786710" y="5286393"/>
            <a:ext cx="1357290" cy="428607"/>
          </a:xfrm>
        </p:spPr>
        <p:txBody>
          <a:bodyPr/>
          <a:lstStyle/>
          <a:p>
            <a:fld id="{5AB50E46-6F27-4559-9429-20797AF2AC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90D6E0"/>
            </a:gs>
            <a:gs pos="50000">
              <a:srgbClr val="6EB4BE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86710" y="5286393"/>
            <a:ext cx="1357290" cy="428607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</a:lstStyle>
          <a:p>
            <a:fld id="{5AB50E46-6F27-4559-9429-20797AF2AC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86392"/>
            <a:ext cx="7786710" cy="42860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49AAA-5155-4F89-A951-12677A21F2E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>
            <a:noFill/>
          </a:ln>
          <a:solidFill>
            <a:schemeClr val="tx2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-n.ru/communities.aspx?cat_no=323862&amp;d_no=331771&amp;ext=Attachment.aspx?Id=164763" TargetMode="External"/><Relationship Id="rId3" Type="http://schemas.openxmlformats.org/officeDocument/2006/relationships/hyperlink" Target="http://www.it-n.ru/communities.aspx?cat_no=323862&amp;tmpl=mes&amp;mes_no=356770" TargetMode="External"/><Relationship Id="rId7" Type="http://schemas.openxmlformats.org/officeDocument/2006/relationships/hyperlink" Target="http://www.it-n.ru/communities.aspx?cat_no=323862&amp;tmpl=mes&amp;mes_no=363194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it-n.ru/communities.aspx?cat_no=323862&amp;tmpl=mes&amp;mes_no=362253" TargetMode="External"/><Relationship Id="rId5" Type="http://schemas.openxmlformats.org/officeDocument/2006/relationships/hyperlink" Target="http://www.it-n.ru/communities.aspx?cat_no=323862&amp;tmpl=mes&amp;mes_no=360773" TargetMode="External"/><Relationship Id="rId4" Type="http://schemas.openxmlformats.org/officeDocument/2006/relationships/hyperlink" Target="http://www.it-n.ru/communities.aspx?cat_no=323862&amp;tmpl=mes&amp;mes_no=357944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vchera.com/uploads/12/06/07/o_hisch_lesa.jpg" TargetMode="External"/><Relationship Id="rId3" Type="http://schemas.openxmlformats.org/officeDocument/2006/relationships/hyperlink" Target="http://im4-tub-ru.yandex.net/i?id=42112651-41-72&amp;n=21" TargetMode="External"/><Relationship Id="rId7" Type="http://schemas.openxmlformats.org/officeDocument/2006/relationships/hyperlink" Target="http://www.vstextile.ru/images/product_images/popup_images/342_0.jpg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hudomama.com/purchases/uploads/8de/5ad/1a92eece3c2142421f14e916fe.jpg" TargetMode="External"/><Relationship Id="rId11" Type="http://schemas.openxmlformats.org/officeDocument/2006/relationships/hyperlink" Target="http://opttextil.kz/bedclothes/det-enchanting-night/2.jpg" TargetMode="External"/><Relationship Id="rId5" Type="http://schemas.openxmlformats.org/officeDocument/2006/relationships/hyperlink" Target="http://b.st100sp.com/pictures/006408273" TargetMode="External"/><Relationship Id="rId10" Type="http://schemas.openxmlformats.org/officeDocument/2006/relationships/hyperlink" Target="http://zhozefina.com/wp-content/uploads/2011/07/0474-PHOTO-103-41.jpg" TargetMode="External"/><Relationship Id="rId4" Type="http://schemas.openxmlformats.org/officeDocument/2006/relationships/hyperlink" Target="http://moskvasp.ru/images/item/394/9d91ad3234deece5284874f290dd59ea.jpg" TargetMode="External"/><Relationship Id="rId9" Type="http://schemas.openxmlformats.org/officeDocument/2006/relationships/hyperlink" Target="http://www.gradremstroy.ru/wpcontent/uploads/2012/08/140570_image_large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g.galya.ru/galya.ru/Pictures2/catalog_dir/2012/02/14/3043290.jpg" TargetMode="External"/><Relationship Id="rId3" Type="http://schemas.openxmlformats.org/officeDocument/2006/relationships/hyperlink" Target="http://www.pattydoo.de/wp-content/uploads/2012/08/3_shirt.jpg" TargetMode="External"/><Relationship Id="rId7" Type="http://schemas.openxmlformats.org/officeDocument/2006/relationships/hyperlink" Target="http://i11.vigoda.ru/img/good/src/118/507.png" TargetMode="External"/><Relationship Id="rId2" Type="http://schemas.openxmlformats.org/officeDocument/2006/relationships/hyperlink" Target="http://1furnitura.kiev.ua/published/publicdata/WWW1FURWWW1FUR/attachments/SC/products_pictures/kleevaya_pautinka_enl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s41.radikal.ru/i091/1106/fa/f1215d829483.jpg" TargetMode="External"/><Relationship Id="rId5" Type="http://schemas.openxmlformats.org/officeDocument/2006/relationships/hyperlink" Target="http://img.second.by/u2/sp/17352/49498597593082_600.jpg" TargetMode="External"/><Relationship Id="rId10" Type="http://schemas.openxmlformats.org/officeDocument/2006/relationships/hyperlink" Target="http://www.utro2.ru/uploads/posts/201309/1378306641_fall_fashion_jacket_windbreaker.jpg" TargetMode="External"/><Relationship Id="rId4" Type="http://schemas.openxmlformats.org/officeDocument/2006/relationships/hyperlink" Target="http://tvoya-nedelya.ru/wp-content/uploads/2013/07/sintepon.jpeg" TargetMode="External"/><Relationship Id="rId9" Type="http://schemas.openxmlformats.org/officeDocument/2006/relationships/hyperlink" Target="http://im6-tub-ru.yandex.net/i?id=253947324-01-72&amp;n=21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-n.ru/board.aspx?cat_no=323862&amp;tmpl=Thread&amp;BoardId=323865&amp;ThreadId=606397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n w="18415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Ткани из </a:t>
            </a:r>
            <a:r>
              <a:rPr lang="ru-RU" sz="4800" dirty="0" smtClean="0">
                <a:ln w="18415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химических</a:t>
            </a:r>
            <a:r>
              <a:rPr lang="ru-RU" sz="4800" dirty="0" smtClean="0">
                <a:ln w="18415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 волокон</a:t>
            </a:r>
            <a:endParaRPr lang="ru-RU" sz="4800" dirty="0">
              <a:ln w="18415" cmpd="sng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у</a:t>
            </a:r>
            <a:r>
              <a:rPr lang="ru-RU" dirty="0" smtClean="0"/>
              <a:t>читель технологии</a:t>
            </a:r>
          </a:p>
          <a:p>
            <a:r>
              <a:rPr lang="ru-RU" dirty="0" err="1" smtClean="0"/>
              <a:t>Багаева</a:t>
            </a:r>
            <a:r>
              <a:rPr lang="ru-RU" dirty="0" smtClean="0"/>
              <a:t> Татьяна Борисовна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  <a:p>
            <a:fld id="{34CD6712-D1A3-4509-8F38-110647AC0215}" type="datetime1">
              <a:rPr lang="ru-RU" smtClean="0"/>
              <a:pPr/>
              <a:t>25.11.2018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МОУ СОШ №41 г.Борзя Забайкальский край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85786" y="1357302"/>
            <a:ext cx="7429552" cy="92869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Чем хороши синтетические  ткани,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 что в них плохого?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85786" y="2428872"/>
            <a:ext cx="3643338" cy="2571768"/>
          </a:xfrm>
          <a:prstGeom prst="round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Положительные качества: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высокая прочность,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малая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сминаемость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устойчивы к действию света,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не поражаются молью и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микроорганизмами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2428872"/>
            <a:ext cx="3643338" cy="2571768"/>
          </a:xfrm>
          <a:prstGeom prst="round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Отрицательные качества:</a:t>
            </a: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не впитывают влагу,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не пропускают воздух, накапливают  электричество, образуют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пилли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(катышки)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Смесовые ткани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11</a:t>
            </a:fld>
            <a:endParaRPr lang="ru-RU"/>
          </a:p>
        </p:txBody>
      </p:sp>
      <p:grpSp>
        <p:nvGrpSpPr>
          <p:cNvPr id="16" name="изображение 1"/>
          <p:cNvGrpSpPr/>
          <p:nvPr/>
        </p:nvGrpSpPr>
        <p:grpSpPr>
          <a:xfrm>
            <a:off x="1860856" y="1429204"/>
            <a:ext cx="5393675" cy="3599521"/>
            <a:chOff x="1860856" y="1429204"/>
            <a:chExt cx="5393675" cy="359952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4" name="Рисунок 13" descr="Слайд1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0856" y="1429204"/>
              <a:ext cx="5393675" cy="3599521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1928794" y="4572012"/>
              <a:ext cx="2500330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«</a:t>
              </a:r>
              <a:r>
                <a:rPr lang="ru-RU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стрейч</a:t>
              </a:r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»(</a:t>
              </a:r>
              <a:r>
                <a:rPr lang="ru-RU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лён+эластан</a:t>
              </a:r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) 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7" name="изображение 2"/>
          <p:cNvGrpSpPr/>
          <p:nvPr/>
        </p:nvGrpSpPr>
        <p:grpSpPr>
          <a:xfrm>
            <a:off x="1857356" y="1428740"/>
            <a:ext cx="5400674" cy="3600450"/>
            <a:chOff x="1857356" y="1428740"/>
            <a:chExt cx="5400674" cy="36004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18" name="Рисунок 17" descr="Слайд1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57356" y="1428740"/>
              <a:ext cx="5400674" cy="3600450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1928794" y="4572012"/>
              <a:ext cx="2857520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«</a:t>
              </a:r>
              <a:r>
                <a:rPr lang="ru-RU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стрейч</a:t>
              </a:r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»(</a:t>
              </a:r>
              <a:r>
                <a:rPr lang="ru-RU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хлопок+эластан</a:t>
              </a:r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)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0" name="изображение 3"/>
          <p:cNvGrpSpPr/>
          <p:nvPr/>
        </p:nvGrpSpPr>
        <p:grpSpPr>
          <a:xfrm>
            <a:off x="1861154" y="1434080"/>
            <a:ext cx="5393079" cy="3589768"/>
            <a:chOff x="1861154" y="1434080"/>
            <a:chExt cx="5393079" cy="358976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21" name="Рисунок 20" descr="Слайд1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154" y="1434080"/>
              <a:ext cx="5393079" cy="3589768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2000232" y="4572012"/>
              <a:ext cx="2214578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хлопок+полиэстр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изображение 4"/>
          <p:cNvGrpSpPr/>
          <p:nvPr/>
        </p:nvGrpSpPr>
        <p:grpSpPr>
          <a:xfrm>
            <a:off x="1862833" y="1430987"/>
            <a:ext cx="5389720" cy="3595954"/>
            <a:chOff x="1862833" y="1430987"/>
            <a:chExt cx="5389720" cy="359595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24" name="Рисунок 23" descr="Слайд1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2833" y="1430987"/>
              <a:ext cx="5389720" cy="3595954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1928794" y="4572012"/>
              <a:ext cx="2500330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хлопок+полиэстр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21893 -0.2036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-102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21893 0.1491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74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0.21423 -0.2036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-102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0.21423 0.14917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Нетканые материалы из химических волокон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Выноска со стрелками влево/вправо 3"/>
          <p:cNvSpPr/>
          <p:nvPr/>
        </p:nvSpPr>
        <p:spPr>
          <a:xfrm>
            <a:off x="2928926" y="1785930"/>
            <a:ext cx="3286148" cy="2571768"/>
          </a:xfrm>
          <a:prstGeom prst="leftRightArrowCallout">
            <a:avLst>
              <a:gd name="adj1" fmla="val 4340"/>
              <a:gd name="adj2" fmla="val 6675"/>
              <a:gd name="adj3" fmla="val 16647"/>
              <a:gd name="adj4" fmla="val 53769"/>
            </a:avLst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Группа материалов, для изготовления которых не применяют ткачество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1785930"/>
            <a:ext cx="1857388" cy="2571768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hlinkClick r:id="" action="ppaction://customshow?id=11&amp;return=true"/>
              </a:rPr>
              <a:t>Клеевые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86512" y="1785930"/>
            <a:ext cx="1857388" cy="2571768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tx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hlinkClick r:id="" action="ppaction://customshow?id=12&amp;return=true"/>
              </a:rPr>
              <a:t>Утепляю-щие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714348" y="1500178"/>
            <a:ext cx="7572428" cy="64294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Прикрепляются (приклеиваются) к ткани горячим утюгом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Клеевые материалы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13</a:t>
            </a:fld>
            <a:endParaRPr lang="ru-RU"/>
          </a:p>
        </p:txBody>
      </p:sp>
      <p:grpSp>
        <p:nvGrpSpPr>
          <p:cNvPr id="23" name="изображение 1"/>
          <p:cNvGrpSpPr/>
          <p:nvPr/>
        </p:nvGrpSpPr>
        <p:grpSpPr>
          <a:xfrm>
            <a:off x="1874673" y="1057878"/>
            <a:ext cx="5394653" cy="3599244"/>
            <a:chOff x="1874673" y="1057878"/>
            <a:chExt cx="5394653" cy="35992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1" name="Рисунок 20" descr="Слайд1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4673" y="1057878"/>
              <a:ext cx="5394653" cy="3599244"/>
            </a:xfrm>
            <a:prstGeom prst="roundRect">
              <a:avLst/>
            </a:prstGeom>
            <a:ln w="28575">
              <a:solidFill>
                <a:srgbClr val="FFD03B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2214546" y="4071946"/>
              <a:ext cx="2071702" cy="44267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28575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флизелин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4" name="изображение 2"/>
          <p:cNvGrpSpPr/>
          <p:nvPr/>
        </p:nvGrpSpPr>
        <p:grpSpPr>
          <a:xfrm>
            <a:off x="1875033" y="1058118"/>
            <a:ext cx="5393932" cy="3598763"/>
            <a:chOff x="1875033" y="1058118"/>
            <a:chExt cx="5393932" cy="35987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5" name="Рисунок 24" descr="Слайд1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5033" y="1058118"/>
              <a:ext cx="5393932" cy="3598763"/>
            </a:xfrm>
            <a:prstGeom prst="roundRect">
              <a:avLst/>
            </a:prstGeom>
            <a:ln w="28575">
              <a:solidFill>
                <a:srgbClr val="FFD03B"/>
              </a:solidFill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2214546" y="4071946"/>
              <a:ext cx="2571768" cy="44267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28575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клеевая паутинка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7" name="изображение 3"/>
          <p:cNvGrpSpPr/>
          <p:nvPr/>
        </p:nvGrpSpPr>
        <p:grpSpPr>
          <a:xfrm>
            <a:off x="1871662" y="1060087"/>
            <a:ext cx="5400675" cy="3594824"/>
            <a:chOff x="1871662" y="1060087"/>
            <a:chExt cx="5400675" cy="35948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8" name="Рисунок 27" descr="Слайд1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1662" y="1060087"/>
              <a:ext cx="5400675" cy="3594824"/>
            </a:xfrm>
            <a:prstGeom prst="roundRect">
              <a:avLst/>
            </a:prstGeom>
            <a:ln w="28575">
              <a:solidFill>
                <a:srgbClr val="FFD03B"/>
              </a:solidFill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2214546" y="4071946"/>
              <a:ext cx="2071702" cy="44267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28575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err="1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флизофикс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1493 0.11333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133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292 0.11333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Утепляющие материалы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14</a:t>
            </a:fld>
            <a:endParaRPr lang="ru-RU"/>
          </a:p>
        </p:txBody>
      </p:sp>
      <p:grpSp>
        <p:nvGrpSpPr>
          <p:cNvPr id="15" name="изображение 1"/>
          <p:cNvGrpSpPr/>
          <p:nvPr/>
        </p:nvGrpSpPr>
        <p:grpSpPr>
          <a:xfrm>
            <a:off x="1859475" y="1285863"/>
            <a:ext cx="5425049" cy="3619525"/>
            <a:chOff x="1859475" y="1285863"/>
            <a:chExt cx="5425049" cy="3619525"/>
          </a:xfrm>
          <a:solidFill>
            <a:srgbClr val="FFD03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3" name="Рисунок 12" descr="Слайд1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475" y="1285863"/>
              <a:ext cx="5425049" cy="3619525"/>
            </a:xfrm>
            <a:prstGeom prst="round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2071670" y="4357698"/>
              <a:ext cx="1785950" cy="442674"/>
            </a:xfrm>
            <a:prstGeom prst="round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err="1" smtClean="0">
                  <a:solidFill>
                    <a:schemeClr val="accent1">
                      <a:lumMod val="50000"/>
                    </a:schemeClr>
                  </a:solidFill>
                </a:rPr>
                <a:t>синтепон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изображение 2"/>
          <p:cNvGrpSpPr/>
          <p:nvPr/>
        </p:nvGrpSpPr>
        <p:grpSpPr>
          <a:xfrm>
            <a:off x="1859475" y="1285863"/>
            <a:ext cx="5425049" cy="3619525"/>
            <a:chOff x="1859475" y="1285863"/>
            <a:chExt cx="5425049" cy="3619525"/>
          </a:xfrm>
          <a:solidFill>
            <a:srgbClr val="FFD03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Рисунок 18" descr="Слайд1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475" y="1285863"/>
              <a:ext cx="5425049" cy="3619525"/>
            </a:xfrm>
            <a:prstGeom prst="round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2071670" y="4357698"/>
              <a:ext cx="1785950" cy="442674"/>
            </a:xfrm>
            <a:prstGeom prst="round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одежда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изображение 3"/>
          <p:cNvGrpSpPr/>
          <p:nvPr/>
        </p:nvGrpSpPr>
        <p:grpSpPr>
          <a:xfrm>
            <a:off x="1859476" y="1285863"/>
            <a:ext cx="5425047" cy="3619524"/>
            <a:chOff x="1859476" y="1285863"/>
            <a:chExt cx="5425047" cy="3619524"/>
          </a:xfrm>
          <a:solidFill>
            <a:srgbClr val="FFD03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8" name="Рисунок 37" descr="Слайд1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476" y="1285863"/>
              <a:ext cx="5425047" cy="3619524"/>
            </a:xfrm>
            <a:prstGeom prst="round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2071670" y="4357698"/>
              <a:ext cx="1785950" cy="442674"/>
            </a:xfrm>
            <a:prstGeom prst="round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игрушки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5" name="изображение 4"/>
          <p:cNvGrpSpPr/>
          <p:nvPr/>
        </p:nvGrpSpPr>
        <p:grpSpPr>
          <a:xfrm>
            <a:off x="1857356" y="1288690"/>
            <a:ext cx="5429286" cy="3613868"/>
            <a:chOff x="1857356" y="1288690"/>
            <a:chExt cx="5429286" cy="36138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6" name="Рисунок 45" descr="Слайд1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7356" y="1288690"/>
              <a:ext cx="5429286" cy="3613868"/>
            </a:xfrm>
            <a:prstGeom prst="roundRect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47" name="TextBox 46"/>
            <p:cNvSpPr txBox="1"/>
            <p:nvPr/>
          </p:nvSpPr>
          <p:spPr>
            <a:xfrm>
              <a:off x="2214546" y="4429136"/>
              <a:ext cx="2357454" cy="442674"/>
            </a:xfrm>
            <a:prstGeom prst="roundRect">
              <a:avLst/>
            </a:prstGeom>
            <a:solidFill>
              <a:srgbClr val="FFD03B"/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подушки, одеяла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4013E-6 L 0 -0.1550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31493 0.1977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9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 0.19777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.31493 0.19777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Уход за одеждой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19" name="Рисунок 18" descr="Слайд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357302"/>
            <a:ext cx="5396023" cy="3600158"/>
          </a:xfrm>
          <a:prstGeom prst="rect">
            <a:avLst/>
          </a:prstGeom>
          <a:ln>
            <a:solidFill>
              <a:srgbClr val="FFD03B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0" name="Рисунок 19" descr="Слайд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601" y="1500269"/>
            <a:ext cx="5396185" cy="3600267"/>
          </a:xfrm>
          <a:prstGeom prst="rect">
            <a:avLst/>
          </a:prstGeom>
          <a:ln>
            <a:solidFill>
              <a:srgbClr val="FFD03B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1" name="Рисунок 20" descr="Слайд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601" y="1500269"/>
            <a:ext cx="5396185" cy="3600267"/>
          </a:xfrm>
          <a:prstGeom prst="rect">
            <a:avLst/>
          </a:prstGeom>
          <a:ln>
            <a:solidFill>
              <a:srgbClr val="FFD03B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2" name="Рисунок 21" descr="Слайд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464" y="1500178"/>
            <a:ext cx="5396458" cy="3600450"/>
          </a:xfrm>
          <a:prstGeom prst="rect">
            <a:avLst/>
          </a:prstGeom>
          <a:ln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Скругленный прямоугольник 25"/>
          <p:cNvSpPr/>
          <p:nvPr/>
        </p:nvSpPr>
        <p:spPr>
          <a:xfrm>
            <a:off x="1785918" y="1071550"/>
            <a:ext cx="5572164" cy="50006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Символы по уходу за изделиями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85918" y="1071550"/>
            <a:ext cx="5572163" cy="50006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Маркировочные ленты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Лабораторная работа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1285864"/>
            <a:ext cx="5357850" cy="3571900"/>
          </a:xfrm>
          <a:prstGeom prst="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7. Обобщив полученные данные, дайте характеристику каждому текстильному материалу.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8. Подумайте, какой по составу должна быть ткань для следующих изделий: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летнее платье;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шторы;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обивка для мебели;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ночная сорочка;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зонтик;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плащ.</a:t>
            </a:r>
          </a:p>
          <a:p>
            <a:pPr algn="just"/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928794" y="1285864"/>
          <a:ext cx="5357850" cy="35719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83896"/>
                <a:gridCol w="737275"/>
                <a:gridCol w="513579"/>
                <a:gridCol w="586950"/>
                <a:gridCol w="660318"/>
                <a:gridCol w="660318"/>
                <a:gridCol w="515514"/>
              </a:tblGrid>
              <a:tr h="723891">
                <a:tc gridSpan="7"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Определение состава  тканей по их свойствам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001">
                <a:tc rowSpan="2"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Свойства тканей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Номер образца ткани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0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1200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Блеск</a:t>
                      </a:r>
                    </a:p>
                    <a:p>
                      <a:r>
                        <a:rPr lang="ru-RU" sz="1800" dirty="0" smtClean="0"/>
                        <a:t>Гладкость</a:t>
                      </a:r>
                    </a:p>
                    <a:p>
                      <a:r>
                        <a:rPr lang="ru-RU" sz="1800" dirty="0" smtClean="0"/>
                        <a:t>Мягкость</a:t>
                      </a:r>
                    </a:p>
                    <a:p>
                      <a:r>
                        <a:rPr lang="ru-RU" sz="1800" dirty="0" err="1" smtClean="0"/>
                        <a:t>Сминаемость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Осыпаемость</a:t>
                      </a:r>
                    </a:p>
                    <a:p>
                      <a:r>
                        <a:rPr lang="ru-RU" sz="1800" dirty="0" smtClean="0"/>
                        <a:t>Прочность</a:t>
                      </a:r>
                    </a:p>
                    <a:p>
                      <a:r>
                        <a:rPr lang="ru-RU" sz="1800" dirty="0" smtClean="0"/>
                        <a:t>Горение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928794" y="1285864"/>
            <a:ext cx="5400000" cy="3600000"/>
          </a:xfrm>
          <a:prstGeom prst="rect">
            <a:avLst/>
          </a:prstGeom>
          <a:solidFill>
            <a:srgbClr val="FFD0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Ход работы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1.Выберите шесть образцов тканей.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2.Определите на ощупь степень гладкости и мягкости каждого образца.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3.Определите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сминаемость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образцов.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4.Выньте две нити из каждого образца и намочите одну из них. Разорвите их, определите, меняется ли их прочность.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5. Подожгите нить из каждого образца. Проанализируйте вид горения.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6. Заполните таблицу.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1285864"/>
            <a:ext cx="5400000" cy="3600000"/>
          </a:xfrm>
          <a:prstGeom prst="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Правила безопасности</a:t>
            </a:r>
          </a:p>
          <a:p>
            <a:pPr algn="just"/>
            <a:endParaRPr lang="ru-RU" sz="2400" dirty="0" smtClean="0">
              <a:solidFill>
                <a:srgbClr val="C00000"/>
              </a:solidFill>
            </a:endParaRPr>
          </a:p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1. Аккуратно обращайтесь с огнем.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2.Сжигание нитей выполняйте только под контролем учителя.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3. Спичку тушите в ёмкости с водой.</a:t>
            </a:r>
          </a:p>
          <a:p>
            <a:pPr algn="just"/>
            <a:endParaRPr lang="ru-RU" sz="2400" dirty="0" smtClean="0">
              <a:solidFill>
                <a:srgbClr val="C00000"/>
              </a:solidFill>
            </a:endParaRPr>
          </a:p>
          <a:p>
            <a:pPr algn="just"/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1285864"/>
            <a:ext cx="5400000" cy="3600000"/>
          </a:xfrm>
          <a:prstGeom prst="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Изучение свойств текстильных материалов из химических волокон</a:t>
            </a:r>
          </a:p>
          <a:p>
            <a:pPr algn="ctr"/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Вам потребуются: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образцы тканей, ножницы, лупа, кювета с водой, тигель для поджигания нитей, пинцет, рабочая тетрадь</a:t>
            </a:r>
          </a:p>
          <a:p>
            <a:pPr algn="ctr"/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500166" y="1214426"/>
            <a:ext cx="428628" cy="371477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285996"/>
            <a:ext cx="7572428" cy="857256"/>
          </a:xfrm>
          <a:prstGeom prst="roundRect">
            <a:avLst/>
          </a:prstGeom>
          <a:solidFill>
            <a:srgbClr val="FFD03B"/>
          </a:solidFill>
          <a:ln w="2857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при изготовлении одежды -  для правильного подбора ткани к фасону изделия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3143252"/>
            <a:ext cx="7572428" cy="857256"/>
          </a:xfrm>
          <a:prstGeom prst="roundRect">
            <a:avLst/>
          </a:prstGeom>
          <a:solidFill>
            <a:srgbClr val="FFD03B"/>
          </a:solidFill>
          <a:ln w="2857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для последующей работы с тканью на всех этапах изготовления изделия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5786" y="1285864"/>
            <a:ext cx="7572428" cy="8572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D03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Умение определять сырьевой состав ткани необходим  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4000508"/>
            <a:ext cx="7572428" cy="857256"/>
          </a:xfrm>
          <a:prstGeom prst="roundRect">
            <a:avLst/>
          </a:prstGeom>
          <a:solidFill>
            <a:srgbClr val="FFD03B"/>
          </a:solidFill>
          <a:ln w="2857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для выбора условий ухода за изделием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Структура презентации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642910" y="1214426"/>
          <a:ext cx="8001056" cy="4024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Сведения об авторе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dirty="0" smtClean="0"/>
          </a:p>
        </p:txBody>
      </p:sp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mtClean="0"/>
              <a:t>Багаева Татьяна Борисовна</a:t>
            </a:r>
          </a:p>
          <a:p>
            <a:r>
              <a:rPr lang="ru-RU" smtClean="0"/>
              <a:t>Учитель технологии</a:t>
            </a:r>
          </a:p>
          <a:p>
            <a:r>
              <a:rPr lang="ru-RU" smtClean="0"/>
              <a:t>Категория первая</a:t>
            </a:r>
          </a:p>
          <a:p>
            <a:r>
              <a:rPr lang="ru-RU" smtClean="0"/>
              <a:t>МОУ СОШ №41 г. Борзи</a:t>
            </a:r>
          </a:p>
          <a:p>
            <a:r>
              <a:rPr lang="ru-RU" smtClean="0"/>
              <a:t>Забайкальского края</a:t>
            </a:r>
          </a:p>
          <a:p>
            <a:r>
              <a:rPr lang="en-US" smtClean="0"/>
              <a:t>bagaeva1964@yandex.ru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6" name="Рисунок 5" descr="Слайд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928806"/>
            <a:ext cx="4047330" cy="2700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Волокна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2</a:t>
            </a:fld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1785918" y="1285864"/>
            <a:ext cx="5395784" cy="3600000"/>
            <a:chOff x="996555" y="1107851"/>
            <a:chExt cx="7150246" cy="4770554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6555" y="1107851"/>
              <a:ext cx="7150246" cy="4770554"/>
            </a:xfrm>
            <a:prstGeom prst="roundRect">
              <a:avLst/>
            </a:prstGeom>
            <a:ln w="19050">
              <a:solidFill>
                <a:srgbClr val="FFD03B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1921020" y="5197122"/>
              <a:ext cx="1419997" cy="586611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Ткани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785918" y="1285864"/>
            <a:ext cx="5395784" cy="3600000"/>
            <a:chOff x="996555" y="1107851"/>
            <a:chExt cx="7150245" cy="477055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6555" y="1107851"/>
              <a:ext cx="7150245" cy="4770555"/>
            </a:xfrm>
            <a:prstGeom prst="roundRect">
              <a:avLst/>
            </a:prstGeom>
            <a:ln w="19050">
              <a:solidFill>
                <a:srgbClr val="FFD03B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1826355" y="5197123"/>
              <a:ext cx="1893326" cy="586611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Нитки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785917" y="1285864"/>
            <a:ext cx="5395785" cy="3600000"/>
            <a:chOff x="996554" y="1107851"/>
            <a:chExt cx="7150246" cy="4770555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6554" y="1107851"/>
              <a:ext cx="7150246" cy="4770555"/>
            </a:xfrm>
            <a:prstGeom prst="roundRect">
              <a:avLst/>
            </a:prstGeom>
            <a:ln w="19050">
              <a:solidFill>
                <a:srgbClr val="FFD03B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1731687" y="5197123"/>
              <a:ext cx="2082660" cy="586611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Тесьма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6" name="Группа 15"/>
          <p:cNvGrpSpPr>
            <a:grpSpLocks/>
          </p:cNvGrpSpPr>
          <p:nvPr/>
        </p:nvGrpSpPr>
        <p:grpSpPr>
          <a:xfrm>
            <a:off x="1785918" y="1285864"/>
            <a:ext cx="5395784" cy="3600000"/>
            <a:chOff x="996555" y="1107851"/>
            <a:chExt cx="7150245" cy="4770555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6555" y="1107851"/>
              <a:ext cx="7150245" cy="4770555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1826353" y="5197123"/>
              <a:ext cx="2271993" cy="586611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Пряжа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3000424" y="860786"/>
            <a:ext cx="2966770" cy="4450156"/>
            <a:chOff x="2754931" y="1053543"/>
            <a:chExt cx="3600000" cy="5400676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54931" y="1053543"/>
              <a:ext cx="3600000" cy="5400676"/>
            </a:xfrm>
            <a:prstGeom prst="roundRect">
              <a:avLst/>
            </a:prstGeom>
            <a:ln w="19050">
              <a:solidFill>
                <a:srgbClr val="FFD03B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3688074" y="3493791"/>
              <a:ext cx="1733717" cy="537226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Волокна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9" name="Группа 18"/>
          <p:cNvGrpSpPr>
            <a:grpSpLocks noChangeAspect="1"/>
          </p:cNvGrpSpPr>
          <p:nvPr/>
        </p:nvGrpSpPr>
        <p:grpSpPr>
          <a:xfrm>
            <a:off x="2983612" y="871286"/>
            <a:ext cx="2966770" cy="4450156"/>
            <a:chOff x="2754931" y="1053543"/>
            <a:chExt cx="3600000" cy="5400676"/>
          </a:xfrm>
        </p:grpSpPr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54931" y="1053543"/>
              <a:ext cx="3600000" cy="5400676"/>
            </a:xfrm>
            <a:prstGeom prst="roundRect">
              <a:avLst/>
            </a:prstGeom>
            <a:ln w="19050">
              <a:solidFill>
                <a:srgbClr val="FFD03B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3621789" y="3307655"/>
              <a:ext cx="1993773" cy="95047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hlinkClick r:id="" action="ppaction://customshow?id=4&amp;return=true"/>
                </a:rPr>
                <a:t>Текстильные волокна</a:t>
              </a:r>
              <a:endPara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30521 -0.1798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60" y="-900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37000" y="3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30017 -0.1798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900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37000" y="3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30521 0.17454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60" y="8727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37000" y="3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30521 0.18102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60" y="905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37000" y="3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Список использованных источников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4282" y="1071550"/>
            <a:ext cx="8715436" cy="4086225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http://www.it-n.ru/communities.aspx?cat_no=323862&amp;tmpl=mes&amp;mes_no=356770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Лебедев С. Н. Этап1. Подготовка материала для презентации 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4"/>
              </a:rPr>
              <a:t>http://www.it-n.ru/communities.aspx?cat_no=323862&amp;tmpl=mes&amp;mes_no=357944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Лебедев С.Н. Этап 2. Создание макета презентации</a:t>
            </a: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5"/>
              </a:rPr>
              <a:t>http://www.it-n.ru/communities.aspx?cat_no=323862&amp;tmpl=mes&amp;mes_no=360773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Лебедев С.Н. Этап 3. Создание собственного технологического приема</a:t>
            </a: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6"/>
              </a:rPr>
              <a:t>http://www.it-n.ru/communities.aspx?cat_no=323862&amp;tmpl=mes&amp;mes_no=362253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Лебедев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С.Н. Этап 4. Информационное заполнение слайдов</a:t>
            </a: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7"/>
              </a:rPr>
              <a:t>http://www.it-n.ru/communities.aspx?cat_no=323862&amp;tmpl=mes&amp;mes_no=363194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Лебедев С.Н. Этап 5. Настройка показа 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8"/>
              </a:rPr>
              <a:t>http://www.it-n.ru/communities.aspx?cat_no=323862&amp;d_no=331771&amp;ext=Attachment.aspx?Id=164763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Зорина Т.В. Шаблоны технологических приёмов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Power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Point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Список использованных источников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4282" y="1142988"/>
            <a:ext cx="8715436" cy="4086225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http://im4-tub-ru.yandex.net/i?id=42112651-41-72&amp;n=21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эскиз модели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4"/>
              </a:rPr>
              <a:t>http://moskvasp.ru/images/item/394/9d91ad3234deece5284874f290dd59ea.jpg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пижама из вискозы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5"/>
              </a:rPr>
              <a:t>http://b.st100sp.com/pictures/006408273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5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туника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6"/>
              </a:rPr>
              <a:t>http://chudomama.com/purchases/uploads/8de/5ad/1a92eece3c2142421f14e916fe.jpg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6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постельное бельё, шторы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7"/>
              </a:rPr>
              <a:t>http://www.vstextile.ru/images/product_images/popup_images/342_0.jpg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7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скатерть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8"/>
              </a:rPr>
              <a:t>http://vchera.com/uploads/12/06/07/o_hisch_lesa.jpg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8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 лес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9"/>
              </a:rPr>
              <a:t>http://www.gradremstroy.ru/wpcontent/uploads/2012/08/140570_image_large.jpg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9"/>
              </a:rPr>
              <a:t>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нефть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10"/>
              </a:rPr>
              <a:t>http://zhozefina.com/wp-content/uploads/2011/07/0474-PHOTO-103-41.jpg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10"/>
              </a:rPr>
              <a:t>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флизелин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11"/>
              </a:rPr>
              <a:t>http://opttextil.kz/bedclothes/det-enchanting-night/2.jpg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 постельное бельё, хлопок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Список использованных источников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85720" y="1071550"/>
            <a:ext cx="8643998" cy="4086225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http://1furnitura.kiev.ua/published/publicdata/WWW1FURWWW1FUR/attachments/SC/products_pictures/kleevaya_pautinka_enl.jpg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клеевая паутинка</a:t>
            </a: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http://www.pattydoo.de/wp-content/uploads/2012/08/3_shirt.jpg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флизофикс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4"/>
              </a:rPr>
              <a:t>http://tvoya-nedelya.ru/wp-content/uploads/2013/07/sintepon.jpeg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4"/>
              </a:rPr>
              <a:t>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синтепон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5"/>
              </a:rPr>
              <a:t> http://img.second.by/u2/sp/17352/49498597593082_600.jpg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5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одежда детская</a:t>
            </a: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6"/>
              </a:rPr>
              <a:t>http://s41.radikal.ru/i091/1106/fa/f1215d829483.jpg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6"/>
              </a:rPr>
              <a:t>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игрушки</a:t>
            </a: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7"/>
              </a:rPr>
              <a:t>http://i11.vigoda.ru/img/good/src/118/507.png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7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подушки, одеяло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8"/>
              </a:rPr>
              <a:t>http://img.galya.ru/galya.ru/Pictures2/catalog_dir/2012/02/14/3043290.jpg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лен,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стрейч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9"/>
              </a:rPr>
              <a:t>http://im6-tub-ru.yandex.net/i?id=253947324-01-72&amp;n=21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 медицинская одежда</a:t>
            </a:r>
          </a:p>
          <a:p>
            <a:pPr algn="just"/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10"/>
              </a:rPr>
              <a:t>http://www.utro2.ru/uploads/posts/201309/1378306641_fall_fashion_jacket_windbreaker.jpg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1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ветровка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8596" y="1214426"/>
            <a:ext cx="8429684" cy="3857652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Лицензионное соглашение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714492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Любая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републикация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материалов, опубликованных на портале, в соответствии со ст.1270 ГК РФ допускается только после согласования с их авторами.</a:t>
            </a:r>
          </a:p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Учитель на уроке может использовать данную презентацию полностью или частично (не показывать часть произвольных показов).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Запрещается, частичное или полное копирование объектов презентации для вставки в другие ресурсы.</a:t>
            </a:r>
          </a:p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 использовании презентации обязательное упоминание автора.</a:t>
            </a:r>
          </a:p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 указании источника, обязательное указание страницы обсуждения на портале Сеть Творческих Учителей </a:t>
            </a:r>
            <a:r>
              <a:rPr lang="en-US" i="1" u="sng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http://www.it-n.ru/board.aspx?cat_no=323862&amp;tmpl=Thread&amp;BoardId=323865&amp;ThreadId=606397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85720" y="1071550"/>
            <a:ext cx="8643998" cy="4071966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1214426"/>
            <a:ext cx="82153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Презентация выполнена в программе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Microsoft  PowerPoint 2007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Презентация настроена на систему произвольных показов. По умолчанию идет основной показ, состоящий из 8 слайдов. От них  идут ссылки на постоянные и произвольные показы.</a:t>
            </a:r>
          </a:p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 титульного слайда гиперссылки  ведут на постоянные показы (сведения об авторе, структура презентации, лицензионное соглашение, пояснительная записка, источники информации).</a:t>
            </a:r>
          </a:p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Выход на произвольные показы  осуществляется по гиперссылкам (текст с подчеркиванием), возврат на исходный слайд осуществляется автоматически при завершении показа простым щелчком мыши.</a:t>
            </a:r>
          </a:p>
          <a:p>
            <a:pPr indent="457200"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Презентация предназначена для объяснения   нового материала по теме «Свойства тканей из химических волокон»  на уроке технологии в 6 классе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indent="457200"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928858" y="4000508"/>
            <a:ext cx="357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Классификация волокон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1285864"/>
            <a:ext cx="5072098" cy="57150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Волокна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6215074" y="1857368"/>
            <a:ext cx="714380" cy="785818"/>
          </a:xfrm>
          <a:prstGeom prst="curvedLeftArrow">
            <a:avLst/>
          </a:prstGeom>
          <a:solidFill>
            <a:srgbClr val="FFD03B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2000232" y="1857368"/>
            <a:ext cx="857256" cy="714380"/>
          </a:xfrm>
          <a:prstGeom prst="curvedRightArrow">
            <a:avLst/>
          </a:prstGeom>
          <a:solidFill>
            <a:srgbClr val="FFD03B"/>
          </a:solidFill>
          <a:ln w="19050"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1142976" y="3286128"/>
            <a:ext cx="571504" cy="642942"/>
          </a:xfrm>
          <a:prstGeom prst="curvedRightArrow">
            <a:avLst/>
          </a:prstGeom>
          <a:solidFill>
            <a:srgbClr val="FFD03B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лево стрелка 18"/>
          <p:cNvSpPr/>
          <p:nvPr/>
        </p:nvSpPr>
        <p:spPr>
          <a:xfrm>
            <a:off x="2643174" y="3286128"/>
            <a:ext cx="571504" cy="642942"/>
          </a:xfrm>
          <a:prstGeom prst="curvedRightArrow">
            <a:avLst/>
          </a:prstGeom>
          <a:solidFill>
            <a:srgbClr val="FFD03B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право стрелка 23"/>
          <p:cNvSpPr/>
          <p:nvPr/>
        </p:nvSpPr>
        <p:spPr>
          <a:xfrm>
            <a:off x="5500694" y="3286128"/>
            <a:ext cx="731520" cy="642942"/>
          </a:xfrm>
          <a:prstGeom prst="curvedLeftArrow">
            <a:avLst/>
          </a:prstGeom>
          <a:solidFill>
            <a:srgbClr val="FFD03B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7358082" y="3286128"/>
            <a:ext cx="731520" cy="642942"/>
          </a:xfrm>
          <a:prstGeom prst="curvedLeftArrow">
            <a:avLst/>
          </a:prstGeom>
          <a:solidFill>
            <a:srgbClr val="FFD03B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2571748"/>
            <a:ext cx="3714776" cy="71438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hlinkClick r:id="" action="ppaction://customshow?id=5&amp;return=true"/>
              </a:rPr>
              <a:t>Натуральные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2571748"/>
            <a:ext cx="3714776" cy="71438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Химические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3929070"/>
            <a:ext cx="2143140" cy="100013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Растительного происхождения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43438" y="3929070"/>
            <a:ext cx="2071702" cy="100013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Искусственные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58016" y="3929070"/>
            <a:ext cx="2071702" cy="100013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Синтетические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428860" y="3929070"/>
            <a:ext cx="2143140" cy="100013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rgbClr val="FFD03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Животного происхождения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1" animBg="1"/>
      <p:bldP spid="18" grpId="0" animBg="1"/>
      <p:bldP spid="19" grpId="0" animBg="1"/>
      <p:bldP spid="24" grpId="0" animBg="1"/>
      <p:bldP spid="25" grpId="0" animBg="1"/>
      <p:bldP spid="13" grpId="0" animBg="1"/>
      <p:bldP spid="14" grpId="0" animBg="1"/>
      <p:bldP spid="20" grpId="0" animBg="1"/>
      <p:bldP spid="22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22" name="Рисунок 21" descr="Слайд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680" y="1431552"/>
            <a:ext cx="5388026" cy="3594824"/>
          </a:xfrm>
          <a:prstGeom prst="roundRect">
            <a:avLst/>
          </a:prstGeom>
          <a:ln w="19050">
            <a:solidFill>
              <a:srgbClr val="FFD03B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Слайд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431553"/>
            <a:ext cx="5400675" cy="3594824"/>
          </a:xfrm>
          <a:prstGeom prst="roundRect">
            <a:avLst/>
          </a:prstGeom>
          <a:ln w="19050">
            <a:solidFill>
              <a:srgbClr val="FFD03B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Рисунок 23" descr="Слайд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151" y="1429865"/>
            <a:ext cx="5393085" cy="3598199"/>
          </a:xfrm>
          <a:prstGeom prst="roundRect">
            <a:avLst/>
          </a:prstGeom>
          <a:ln w="19050">
            <a:solidFill>
              <a:srgbClr val="FFD03B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Рисунок 24" descr="Слайд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0727" y="1430988"/>
            <a:ext cx="5393932" cy="3595954"/>
          </a:xfrm>
          <a:prstGeom prst="roundRect">
            <a:avLst/>
          </a:prstGeom>
          <a:ln w="19050">
            <a:solidFill>
              <a:srgbClr val="FFD03B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25834 -0.1911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96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0.19062 -0.178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-89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14011 0.161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0" y="81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0.27725 0.1744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0" y="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волокна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5</a:t>
            </a:fld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1859464" y="1357302"/>
            <a:ext cx="5396459" cy="3600450"/>
            <a:chOff x="1859464" y="1357302"/>
            <a:chExt cx="5396459" cy="3600450"/>
          </a:xfrm>
        </p:grpSpPr>
        <p:pic>
          <p:nvPicPr>
            <p:cNvPr id="32" name="Рисунок 31" descr="Слайд3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464" y="1357302"/>
              <a:ext cx="5396459" cy="3600450"/>
            </a:xfrm>
            <a:prstGeom prst="roundRect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5214942" y="4500574"/>
              <a:ext cx="1285884" cy="408623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хлопок</a:t>
              </a:r>
              <a:endParaRPr lang="ru-RU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группа 2"/>
          <p:cNvGrpSpPr/>
          <p:nvPr/>
        </p:nvGrpSpPr>
        <p:grpSpPr>
          <a:xfrm>
            <a:off x="1857356" y="1357302"/>
            <a:ext cx="5400675" cy="3594823"/>
            <a:chOff x="1871663" y="1288677"/>
            <a:chExt cx="5400675" cy="3594823"/>
          </a:xfrm>
        </p:grpSpPr>
        <p:pic>
          <p:nvPicPr>
            <p:cNvPr id="14" name="Рисунок 13" descr="Слайд2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1663" y="1288677"/>
              <a:ext cx="5400675" cy="3594823"/>
            </a:xfrm>
            <a:prstGeom prst="roundRect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5214942" y="4429136"/>
              <a:ext cx="1285884" cy="408623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шелк</a:t>
              </a:r>
              <a:endParaRPr lang="ru-RU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2" name="группа 1"/>
          <p:cNvGrpSpPr/>
          <p:nvPr/>
        </p:nvGrpSpPr>
        <p:grpSpPr>
          <a:xfrm>
            <a:off x="1873771" y="1357302"/>
            <a:ext cx="5396459" cy="3600450"/>
            <a:chOff x="1873771" y="1285864"/>
            <a:chExt cx="5396459" cy="3600450"/>
          </a:xfrm>
        </p:grpSpPr>
        <p:pic>
          <p:nvPicPr>
            <p:cNvPr id="13" name="Рисунок 12" descr="Слайд1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3771" y="1285864"/>
              <a:ext cx="5396459" cy="3600450"/>
            </a:xfrm>
            <a:prstGeom prst="roundRect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5572132" y="4429136"/>
              <a:ext cx="1143008" cy="408623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шерсть</a:t>
              </a:r>
              <a:endParaRPr lang="ru-RU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2928926" y="1214426"/>
            <a:ext cx="3214710" cy="57150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hlinkClick r:id="" action="ppaction://customshow?id=6&amp;return=true"/>
              </a:rPr>
              <a:t>Производство волокон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85786" y="1928806"/>
            <a:ext cx="3214710" cy="57150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hlinkClick r:id="" action="ppaction://customshow?id=7&amp;return=true"/>
              </a:rPr>
              <a:t>Искусственные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29190" y="1928806"/>
            <a:ext cx="3214710" cy="57150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rgbClr val="FFD03B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hlinkClick r:id="" action="ppaction://customshow?id=9&amp;return=true"/>
              </a:rPr>
              <a:t>Синтетические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85786" y="2714624"/>
            <a:ext cx="3214710" cy="57150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Вискозное волокно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85786" y="3286128"/>
            <a:ext cx="3214710" cy="57150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Ацетатное волокно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929190" y="2714624"/>
            <a:ext cx="3214710" cy="57150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Капрон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929190" y="3286128"/>
            <a:ext cx="3214710" cy="57150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Лавсан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29190" y="3857632"/>
            <a:ext cx="3214710" cy="57150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Акрил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929190" y="4429136"/>
            <a:ext cx="3214710" cy="57150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Эластан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428596" y="1428740"/>
            <a:ext cx="2071702" cy="8572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D03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 этап</a:t>
            </a:r>
            <a:endParaRPr lang="ru-RU" sz="28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2571748"/>
            <a:ext cx="2071702" cy="8572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D03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 этап</a:t>
            </a:r>
            <a:endParaRPr lang="ru-RU" sz="28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Производство химических волокон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43174" y="2571748"/>
            <a:ext cx="6000792" cy="857256"/>
          </a:xfrm>
          <a:prstGeom prst="roundRect">
            <a:avLst/>
          </a:prstGeom>
          <a:solidFill>
            <a:srgbClr val="FFD03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Формование волокна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3174" y="4000508"/>
            <a:ext cx="6000792" cy="857256"/>
          </a:xfrm>
          <a:prstGeom prst="roundRect">
            <a:avLst/>
          </a:prstGeom>
          <a:solidFill>
            <a:srgbClr val="FFD03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Отделка волокна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2643174" y="1428740"/>
            <a:ext cx="6000792" cy="857256"/>
          </a:xfrm>
          <a:prstGeom prst="roundRect">
            <a:avLst/>
          </a:prstGeom>
          <a:solidFill>
            <a:srgbClr val="FFD03B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прядильного раствора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4000508"/>
            <a:ext cx="2071702" cy="8572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D03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 этап</a:t>
            </a:r>
            <a:endParaRPr lang="ru-RU" sz="28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6" name="изображение 2"/>
          <p:cNvGrpSpPr>
            <a:grpSpLocks noChangeAspect="1"/>
          </p:cNvGrpSpPr>
          <p:nvPr/>
        </p:nvGrpSpPr>
        <p:grpSpPr>
          <a:xfrm>
            <a:off x="4643438" y="2428872"/>
            <a:ext cx="4047343" cy="2700338"/>
            <a:chOff x="1859464" y="1428740"/>
            <a:chExt cx="5396458" cy="3600449"/>
          </a:xfrm>
          <a:solidFill>
            <a:schemeClr val="accent1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7" name="Рисунок 16" descr="Слайд1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464" y="1428740"/>
              <a:ext cx="5396458" cy="3600449"/>
            </a:xfrm>
            <a:prstGeom prst="roundRect">
              <a:avLst/>
            </a:prstGeom>
            <a:grpFill/>
            <a:ln w="19050">
              <a:solidFill>
                <a:srgbClr val="FFD03B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430967" y="1523992"/>
              <a:ext cx="3524276" cy="953452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продукты переработки каменного угля и нефти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9" name="изображение 1"/>
          <p:cNvGrpSpPr>
            <a:grpSpLocks noChangeAspect="1"/>
          </p:cNvGrpSpPr>
          <p:nvPr/>
        </p:nvGrpSpPr>
        <p:grpSpPr>
          <a:xfrm>
            <a:off x="357158" y="2428872"/>
            <a:ext cx="4050501" cy="2696118"/>
            <a:chOff x="1857356" y="1431552"/>
            <a:chExt cx="5400675" cy="35948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0" name="Рисунок 19" descr="Слайд1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7356" y="1431552"/>
              <a:ext cx="5400675" cy="3594824"/>
            </a:xfrm>
            <a:prstGeom prst="round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428861" y="4384323"/>
              <a:ext cx="1805228" cy="544831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целлюлоза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6" name="изображение 1"/>
          <p:cNvGrpSpPr>
            <a:grpSpLocks noChangeAspect="1"/>
          </p:cNvGrpSpPr>
          <p:nvPr/>
        </p:nvGrpSpPr>
        <p:grpSpPr>
          <a:xfrm>
            <a:off x="357158" y="2428872"/>
            <a:ext cx="4048841" cy="2696118"/>
            <a:chOff x="1654156" y="1228352"/>
            <a:chExt cx="5398462" cy="35948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7" name="Рисунок 26" descr="Слайд1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4156" y="1228352"/>
              <a:ext cx="5398462" cy="3594824"/>
            </a:xfrm>
            <a:prstGeom prst="round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2511413" y="4181123"/>
              <a:ext cx="3162610" cy="544831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формование волокна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9" name="изображение 2"/>
          <p:cNvGrpSpPr>
            <a:grpSpLocks noChangeAspect="1"/>
          </p:cNvGrpSpPr>
          <p:nvPr/>
        </p:nvGrpSpPr>
        <p:grpSpPr>
          <a:xfrm>
            <a:off x="4643439" y="2428872"/>
            <a:ext cx="4047341" cy="2698228"/>
            <a:chOff x="1656265" y="1320791"/>
            <a:chExt cx="5396455" cy="3597636"/>
          </a:xfrm>
          <a:solidFill>
            <a:schemeClr val="accent1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0" name="Рисунок 29" descr="Слайд1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6265" y="1320791"/>
              <a:ext cx="5396455" cy="3597636"/>
            </a:xfrm>
            <a:prstGeom prst="roundRect">
              <a:avLst/>
            </a:prstGeom>
            <a:grpFill/>
            <a:ln w="19050">
              <a:solidFill>
                <a:srgbClr val="FFD03B"/>
              </a:solidFill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2418269" y="4273561"/>
              <a:ext cx="2381268" cy="54483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фильера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35" name="изображение 1"/>
          <p:cNvGrpSpPr>
            <a:grpSpLocks noChangeAspect="1"/>
          </p:cNvGrpSpPr>
          <p:nvPr/>
        </p:nvGrpSpPr>
        <p:grpSpPr>
          <a:xfrm>
            <a:off x="357158" y="2428872"/>
            <a:ext cx="4041019" cy="2696118"/>
            <a:chOff x="1659371" y="1228352"/>
            <a:chExt cx="5388033" cy="35948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6" name="Рисунок 35" descr="Слайд1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9371" y="1228352"/>
              <a:ext cx="5388033" cy="3594824"/>
            </a:xfrm>
            <a:prstGeom prst="round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2511414" y="4181123"/>
              <a:ext cx="2537728" cy="544831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 отделка волокна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5" name="изображение 2"/>
          <p:cNvGrpSpPr>
            <a:grpSpLocks noChangeAspect="1"/>
          </p:cNvGrpSpPr>
          <p:nvPr/>
        </p:nvGrpSpPr>
        <p:grpSpPr>
          <a:xfrm>
            <a:off x="4643438" y="2428872"/>
            <a:ext cx="4044182" cy="2698228"/>
            <a:chOff x="1658371" y="1320791"/>
            <a:chExt cx="5392243" cy="3597636"/>
          </a:xfrm>
          <a:solidFill>
            <a:schemeClr val="accent1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2" name="Рисунок 31" descr="Слайд1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8371" y="1320791"/>
              <a:ext cx="5392243" cy="3597636"/>
            </a:xfrm>
            <a:prstGeom prst="roundRect">
              <a:avLst/>
            </a:prstGeom>
            <a:grpFill/>
            <a:ln w="19050">
              <a:solidFill>
                <a:srgbClr val="FFD03B"/>
              </a:solidFill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2405571" y="4260862"/>
              <a:ext cx="2286016" cy="544830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готовые нити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 L 0.00121 -0.20139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0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00087 -0.20139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 L 0.00121 -0.45139 " pathEditMode="relative" rAng="0" ptsTypes="AA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26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00087 -0.45139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1" grpId="0" animBg="1"/>
      <p:bldP spid="11" grpId="1" animBg="1"/>
      <p:bldP spid="11" grpId="2" animBg="1"/>
      <p:bldP spid="6" grpId="0" animBg="1"/>
      <p:bldP spid="6" grpId="1" animBg="1"/>
      <p:bldP spid="6" grpId="2" animBg="1"/>
      <p:bldP spid="7" grpId="0" animBg="1"/>
      <p:bldP spid="7" grpId="1" animBg="1"/>
      <p:bldP spid="4" grpId="0" animBg="1"/>
      <p:bldP spid="4" grpId="1" animBg="1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Искусственные ткани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7</a:t>
            </a:fld>
            <a:endParaRPr lang="ru-RU" dirty="0"/>
          </a:p>
        </p:txBody>
      </p:sp>
      <p:grpSp>
        <p:nvGrpSpPr>
          <p:cNvPr id="20" name="изображение 1"/>
          <p:cNvGrpSpPr/>
          <p:nvPr/>
        </p:nvGrpSpPr>
        <p:grpSpPr>
          <a:xfrm>
            <a:off x="1863680" y="1217239"/>
            <a:ext cx="5388027" cy="3594824"/>
            <a:chOff x="1863680" y="1217239"/>
            <a:chExt cx="5388027" cy="35948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8" name="Рисунок 17" descr="Слайд1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3680" y="1217239"/>
              <a:ext cx="5388027" cy="3594824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071670" y="4357698"/>
              <a:ext cx="2143140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вискозный шелк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1" name="изображение 2"/>
          <p:cNvGrpSpPr/>
          <p:nvPr/>
        </p:nvGrpSpPr>
        <p:grpSpPr>
          <a:xfrm>
            <a:off x="1859464" y="1214426"/>
            <a:ext cx="5396459" cy="3600449"/>
            <a:chOff x="1859464" y="1214426"/>
            <a:chExt cx="5396459" cy="360044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2" name="Рисунок 21" descr="Слайд1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464" y="1214426"/>
              <a:ext cx="5396459" cy="3600449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000232" y="4357699"/>
              <a:ext cx="2071702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вискозный шелк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4" name="изображение 3"/>
          <p:cNvGrpSpPr/>
          <p:nvPr/>
        </p:nvGrpSpPr>
        <p:grpSpPr>
          <a:xfrm>
            <a:off x="1857356" y="1217239"/>
            <a:ext cx="5400675" cy="3594824"/>
            <a:chOff x="1857356" y="1217239"/>
            <a:chExt cx="5400675" cy="359482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5" name="Рисунок 24" descr="Слайд1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7356" y="1217239"/>
              <a:ext cx="5400675" cy="3594824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2000232" y="4357698"/>
              <a:ext cx="2143140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ацетатный шелк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7" name="изображение 4"/>
          <p:cNvGrpSpPr/>
          <p:nvPr/>
        </p:nvGrpSpPr>
        <p:grpSpPr>
          <a:xfrm>
            <a:off x="1861043" y="1215480"/>
            <a:ext cx="5393299" cy="3598342"/>
            <a:chOff x="1861043" y="1215480"/>
            <a:chExt cx="5393299" cy="359834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8" name="Рисунок 27" descr="Слайд1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043" y="1215480"/>
              <a:ext cx="5393299" cy="3598342"/>
            </a:xfrm>
            <a:prstGeom prst="round2DiagRect">
              <a:avLst/>
            </a:prstGeom>
            <a:ln w="19050">
              <a:solidFill>
                <a:srgbClr val="FFD03B"/>
              </a:solidFill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2000232" y="4357698"/>
              <a:ext cx="2143140" cy="408623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rgbClr val="FFD03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ацетатный шелк</a:t>
              </a:r>
              <a:endParaRPr lang="ru-RU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000100" y="531489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hlinkClick r:id="" action="ppaction://customshow?id=8&amp;return=true"/>
              </a:rPr>
              <a:t>Задание 2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24566 0.19917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17952 0.1991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0" y="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16701 -0.1408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25834 -0.14083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Синтетические ткани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8</a:t>
            </a:fld>
            <a:endParaRPr lang="ru-RU"/>
          </a:p>
        </p:txBody>
      </p:sp>
      <p:grpSp>
        <p:nvGrpSpPr>
          <p:cNvPr id="12" name="изображение 1"/>
          <p:cNvGrpSpPr/>
          <p:nvPr/>
        </p:nvGrpSpPr>
        <p:grpSpPr>
          <a:xfrm>
            <a:off x="1860778" y="1286742"/>
            <a:ext cx="5393830" cy="3598695"/>
            <a:chOff x="1860778" y="1286742"/>
            <a:chExt cx="5393830" cy="3598695"/>
          </a:xfrm>
          <a:solidFill>
            <a:srgbClr val="FFD03B"/>
          </a:solidFill>
        </p:grpSpPr>
        <p:pic>
          <p:nvPicPr>
            <p:cNvPr id="10" name="Рисунок 9" descr="Слайд1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0778" y="1286742"/>
              <a:ext cx="5393830" cy="3598695"/>
            </a:xfrm>
            <a:prstGeom prst="round2Diag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428860" y="4357698"/>
              <a:ext cx="1571636" cy="442674"/>
            </a:xfrm>
            <a:prstGeom prst="round2Diag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нейлон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изображение 2"/>
          <p:cNvGrpSpPr/>
          <p:nvPr/>
        </p:nvGrpSpPr>
        <p:grpSpPr>
          <a:xfrm>
            <a:off x="1857356" y="1286989"/>
            <a:ext cx="5400675" cy="3598199"/>
            <a:chOff x="1857356" y="1286989"/>
            <a:chExt cx="5400675" cy="3598199"/>
          </a:xfrm>
          <a:solidFill>
            <a:srgbClr val="FFD03B"/>
          </a:solidFill>
        </p:grpSpPr>
        <p:pic>
          <p:nvPicPr>
            <p:cNvPr id="14" name="Рисунок 13" descr="Слайд1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7356" y="1286989"/>
              <a:ext cx="5400675" cy="3598199"/>
            </a:xfrm>
            <a:prstGeom prst="round2Diag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2428860" y="4357698"/>
              <a:ext cx="1571636" cy="442674"/>
            </a:xfrm>
            <a:prstGeom prst="round2Diag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err="1" smtClean="0">
                  <a:solidFill>
                    <a:schemeClr val="accent1">
                      <a:lumMod val="50000"/>
                    </a:schemeClr>
                  </a:solidFill>
                </a:rPr>
                <a:t>органза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6" name="изображение 3"/>
          <p:cNvGrpSpPr/>
          <p:nvPr/>
        </p:nvGrpSpPr>
        <p:grpSpPr>
          <a:xfrm>
            <a:off x="1859822" y="1286103"/>
            <a:ext cx="5395741" cy="3599971"/>
            <a:chOff x="1859822" y="1286103"/>
            <a:chExt cx="5395741" cy="3599971"/>
          </a:xfrm>
          <a:solidFill>
            <a:srgbClr val="FFD03B"/>
          </a:solidFill>
        </p:grpSpPr>
        <p:pic>
          <p:nvPicPr>
            <p:cNvPr id="17" name="Рисунок 16" descr="Слайд1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822" y="1286103"/>
              <a:ext cx="5395741" cy="3599971"/>
            </a:xfrm>
            <a:prstGeom prst="round2Diag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428860" y="4357698"/>
              <a:ext cx="1571636" cy="442674"/>
            </a:xfrm>
            <a:prstGeom prst="round2DiagRect">
              <a:avLst/>
            </a:prstGeom>
            <a:grpFill/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полиэстер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изображение 4"/>
          <p:cNvGrpSpPr/>
          <p:nvPr/>
        </p:nvGrpSpPr>
        <p:grpSpPr>
          <a:xfrm>
            <a:off x="1859317" y="1285864"/>
            <a:ext cx="5396752" cy="3600450"/>
            <a:chOff x="1859317" y="1285864"/>
            <a:chExt cx="5396752" cy="3600450"/>
          </a:xfrm>
        </p:grpSpPr>
        <p:pic>
          <p:nvPicPr>
            <p:cNvPr id="20" name="Рисунок 19" descr="Слайд1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9317" y="1285864"/>
              <a:ext cx="5396752" cy="3600450"/>
            </a:xfrm>
            <a:prstGeom prst="round2DiagRect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428860" y="4357698"/>
              <a:ext cx="1571636" cy="442674"/>
            </a:xfrm>
            <a:prstGeom prst="round2DiagRect">
              <a:avLst/>
            </a:prstGeom>
            <a:solidFill>
              <a:srgbClr val="FFD03B"/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акрил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71538" y="5314890"/>
            <a:ext cx="1287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hlinkClick r:id="" action="ppaction://customshow?id=10&amp;return=true"/>
              </a:rPr>
              <a:t>Задание 3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13541 -0.16611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0" y="-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26146 0.1866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13229 0.19944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25834 -0.17861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50E46-6F27-4559-9429-20797AF2AC2B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85786" y="1357302"/>
            <a:ext cx="7429552" cy="928694"/>
          </a:xfrm>
          <a:prstGeom prst="roundRect">
            <a:avLst/>
          </a:prstGeom>
          <a:solidFill>
            <a:srgbClr val="FFD03B"/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Чем хороши искусственные ткани,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 что в них плохого?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85786" y="2428872"/>
            <a:ext cx="3643338" cy="2571768"/>
          </a:xfrm>
          <a:prstGeom prst="round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Положительные качества:</a:t>
            </a: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красивый  внешний вид,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высокая прочность,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малая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сминаемость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20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2428872"/>
            <a:ext cx="3643338" cy="2571768"/>
          </a:xfrm>
          <a:prstGeom prst="round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Отрицательные качества: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прочность в мокром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состоянии снижается,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плохо впитывают влагу,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не переносят сильный нагрев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3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7465</TotalTime>
  <Words>2113</Words>
  <Application>Microsoft Office PowerPoint</Application>
  <PresentationFormat>Экран (16:10)</PresentationFormat>
  <Paragraphs>405</Paragraphs>
  <Slides>24</Slides>
  <Notes>21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  <vt:variant>
        <vt:lpstr>Произвольные показы</vt:lpstr>
      </vt:variant>
      <vt:variant>
        <vt:i4>15</vt:i4>
      </vt:variant>
    </vt:vector>
  </HeadingPairs>
  <TitlesOfParts>
    <vt:vector size="40" baseType="lpstr">
      <vt:lpstr>Тема3</vt:lpstr>
      <vt:lpstr>Ткани из химических волокон</vt:lpstr>
      <vt:lpstr>Волокна</vt:lpstr>
      <vt:lpstr>Классификация волокон</vt:lpstr>
      <vt:lpstr>Задание 1</vt:lpstr>
      <vt:lpstr>Химические волокна</vt:lpstr>
      <vt:lpstr>Производство химических волокон</vt:lpstr>
      <vt:lpstr>Искусственные ткани</vt:lpstr>
      <vt:lpstr>Синтетические ткани</vt:lpstr>
      <vt:lpstr>Задание 2</vt:lpstr>
      <vt:lpstr>Задание 3</vt:lpstr>
      <vt:lpstr>Смесовые ткани</vt:lpstr>
      <vt:lpstr>Нетканые материалы из химических волокон</vt:lpstr>
      <vt:lpstr>Клеевые материалы</vt:lpstr>
      <vt:lpstr>Утепляющие материалы</vt:lpstr>
      <vt:lpstr>Уход за одеждой</vt:lpstr>
      <vt:lpstr>Лабораторная работа</vt:lpstr>
      <vt:lpstr>Выводы</vt:lpstr>
      <vt:lpstr>Структура презентации</vt:lpstr>
      <vt:lpstr>Сведения об авторе</vt:lpstr>
      <vt:lpstr>Список использованных источников</vt:lpstr>
      <vt:lpstr>Список использованных источников</vt:lpstr>
      <vt:lpstr>Список использованных источников</vt:lpstr>
      <vt:lpstr>Лицензионное соглашение</vt:lpstr>
      <vt:lpstr>Пояснительная записка</vt:lpstr>
      <vt:lpstr>Основной показ</vt:lpstr>
      <vt:lpstr>Структура презентации</vt:lpstr>
      <vt:lpstr>Сведения об авторе</vt:lpstr>
      <vt:lpstr>Список  источников</vt:lpstr>
      <vt:lpstr>Классификация волокон</vt:lpstr>
      <vt:lpstr>Задание 1</vt:lpstr>
      <vt:lpstr>Производство химических волокон</vt:lpstr>
      <vt:lpstr>Искусственные ткани</vt:lpstr>
      <vt:lpstr>Задание 2</vt:lpstr>
      <vt:lpstr>Синтетические ткани</vt:lpstr>
      <vt:lpstr>Задание 3</vt:lpstr>
      <vt:lpstr>Клеевые материалы</vt:lpstr>
      <vt:lpstr>Утепляющие материалы</vt:lpstr>
      <vt:lpstr>Лицензионное соглашение</vt:lpstr>
      <vt:lpstr>Пояснительная записка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Ткани из химических волокон</dc:title>
  <dc:subject>Свойства тканей</dc:subject>
  <dc:creator>Bagaeva TB</dc:creator>
  <cp:keywords>Презентация, ткани, химические волокна</cp:keywords>
  <dc:description>Презентация к уроку технологии в 6-7 классе по теме "Материаловедение"</dc:description>
  <cp:lastModifiedBy>Admin</cp:lastModifiedBy>
  <cp:revision>112</cp:revision>
  <dcterms:created xsi:type="dcterms:W3CDTF">2013-11-09T01:59:05Z</dcterms:created>
  <dcterms:modified xsi:type="dcterms:W3CDTF">2018-11-25T09:20:11Z</dcterms:modified>
  <cp:category>Презентация к уроку</cp:category>
  <cp:contentStatus>На рецензии</cp:contentStatus>
</cp:coreProperties>
</file>